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4" r:id="rId4"/>
    <p:sldMasterId id="2147483735" r:id="rId5"/>
    <p:sldMasterId id="2147483736" r:id="rId6"/>
    <p:sldMasterId id="2147483737" r:id="rId7"/>
    <p:sldMasterId id="214748373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Proxima Nova"/>
      <p:regular r:id="rId57"/>
      <p:bold r:id="rId58"/>
      <p:italic r:id="rId59"/>
      <p:boldItalic r:id="rId60"/>
    </p:embeddedFont>
    <p:embeddedFont>
      <p:font typeface="Roboto"/>
      <p:regular r:id="rId61"/>
      <p:bold r:id="rId62"/>
      <p:italic r:id="rId63"/>
      <p:boldItalic r:id="rId64"/>
    </p:embeddedFont>
    <p:embeddedFont>
      <p:font typeface="Proxima Nova Extrabold"/>
      <p:bold r:id="rId65"/>
    </p:embeddedFont>
    <p:embeddedFont>
      <p:font typeface="Proxima Nova Semibold"/>
      <p:regular r:id="rId66"/>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1.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3.xml"/><Relationship Id="rId66" Type="http://schemas.openxmlformats.org/officeDocument/2006/relationships/font" Target="fonts/ProximaNovaSemibold-regular.fntdata"/><Relationship Id="rId21" Type="http://schemas.openxmlformats.org/officeDocument/2006/relationships/slide" Target="slides/slide12.xml"/><Relationship Id="rId65" Type="http://schemas.openxmlformats.org/officeDocument/2006/relationships/font" Target="fonts/ProximaNovaExtrabold-bold.fntdata"/><Relationship Id="rId24" Type="http://schemas.openxmlformats.org/officeDocument/2006/relationships/slide" Target="slides/slide15.xml"/><Relationship Id="rId68" Type="http://schemas.openxmlformats.org/officeDocument/2006/relationships/font" Target="fonts/ProximaNovaSemibold-boldItalic.fntdata"/><Relationship Id="rId23" Type="http://schemas.openxmlformats.org/officeDocument/2006/relationships/slide" Target="slides/slide14.xml"/><Relationship Id="rId67" Type="http://schemas.openxmlformats.org/officeDocument/2006/relationships/font" Target="fonts/ProximaNovaSemibold-bold.fntdata"/><Relationship Id="rId60" Type="http://schemas.openxmlformats.org/officeDocument/2006/relationships/font" Target="fonts/ProximaNova-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ProximaNova-regular.fntdata"/><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ProximaNova-italic.fntdata"/><Relationship Id="rId14" Type="http://schemas.openxmlformats.org/officeDocument/2006/relationships/slide" Target="slides/slide5.xml"/><Relationship Id="rId58" Type="http://schemas.openxmlformats.org/officeDocument/2006/relationships/font" Target="fonts/ProximaNova-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23b3d5b1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123b3d5b1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23b3d5b19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32" name="Google Shape;632;g1123b3d5b19_0_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23b3d5b19_0_1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40" name="Google Shape;640;g1123b3d5b19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45a0d877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46" name="Google Shape;646;g1145a0d877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d4f21e37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54" name="Google Shape;654;g11d4f21e3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d4f21e374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63" name="Google Shape;663;g11d4f21e3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d4f21e37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71" name="Google Shape;671;g11d4f21e37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d4f21e37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80" name="Google Shape;680;g11d4f21e3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d4f21e374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88" name="Google Shape;688;g11d4f21e37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d4f21e374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97" name="Google Shape;697;g11d4f21e37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d4f21e37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09" name="Google Shape;709;g11d4f21e3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23b3d5b19_0_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1123b3d5b19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d4f21e37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17" name="Google Shape;717;g11d4f21e3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d4f21e374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27" name="Google Shape;727;g11d4f21e3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d4f21e374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36" name="Google Shape;736;g11d4f21e3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d4f21e374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45" name="Google Shape;745;g11d4f21e37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d4f21e374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54" name="Google Shape;754;g11d4f21e37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d4f21e374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61" name="Google Shape;761;g11d4f21e37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e86252ea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69" name="Google Shape;769;g11e86252e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d4f21e374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77" name="Google Shape;777;g11d4f21e37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158df547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84" name="Google Shape;784;g1158df547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145a0d877e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90" name="Google Shape;790;g1145a0d877e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23b3d5b1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123b3d5b1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58df547f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g1158df547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145a0d877e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35" name="Google Shape;835;g1145a0d877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19d941dc7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
        <p:nvSpPr>
          <p:cNvPr id="843" name="Google Shape;843;g119d941dc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d3c2fd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d3c2fd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d4f21e37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56" name="Google Shape;856;g11d4f21e37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d3c2fd0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1d3c2fd0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d4f21e37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70" name="Google Shape;870;g11d4f21e37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1d3c2fd0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1d3c2fd0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d4f21e37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84" name="Google Shape;884;g11d4f21e37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d3c2fd04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d3c2fd04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23b3d5b1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123b3d5b1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d4f21e37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98" name="Google Shape;898;g11d4f21e37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158df547f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05" name="Google Shape;905;g1158df547fa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58df547f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3" name="Google Shape;913;g1158df547f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58df547fa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22" name="Google Shape;922;g1158df547fa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158df547f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1158df547f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58df547f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60" name="Google Shape;960;g1158df547f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158df547f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72" name="Google Shape;972;g1158df547f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158df547fa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78" name="Google Shape;978;g1158df547fa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23b3d5b1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123b3d5b1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23b3d5b19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23b3d5b19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23b3d5b19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98" name="Google Shape;598;g1123b3d5b19_0_8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23b3d5b19_0_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05" name="Google Shape;605;g1123b3d5b19_0_9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9d941dc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19d941dc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hyperlink" Target="http://ppt/slideLayouts/ppt/slides/slide3.xml" TargetMode="Externa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gif"/><Relationship Id="rId3"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hyperlink" Target="http://ppt/slideLayouts/ppt/slides/slide3.xml" TargetMode="Externa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gif"/><Relationship Id="rId3"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gif"/><Relationship Id="rId3" Type="http://schemas.openxmlformats.org/officeDocument/2006/relationships/image" Target="../media/image4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5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jpg"/><Relationship Id="rId3" Type="http://schemas.openxmlformats.org/officeDocument/2006/relationships/image" Target="../media/image47.png"/><Relationship Id="rId4"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9" name="Shape 59"/>
        <p:cNvGrpSpPr/>
        <p:nvPr/>
      </p:nvGrpSpPr>
      <p:grpSpPr>
        <a:xfrm>
          <a:off x="0" y="0"/>
          <a:ext cx="0" cy="0"/>
          <a:chOff x="0" y="0"/>
          <a:chExt cx="0" cy="0"/>
        </a:xfrm>
      </p:grpSpPr>
      <p:sp>
        <p:nvSpPr>
          <p:cNvPr id="60" name="Google Shape;60;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1" name="Google Shape;61;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2" name="Google Shape;62;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3" name="Google Shape;63;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4" name="Google Shape;64;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5" name="Shape 65"/>
        <p:cNvGrpSpPr/>
        <p:nvPr/>
      </p:nvGrpSpPr>
      <p:grpSpPr>
        <a:xfrm>
          <a:off x="0" y="0"/>
          <a:ext cx="0" cy="0"/>
          <a:chOff x="0" y="0"/>
          <a:chExt cx="0" cy="0"/>
        </a:xfrm>
      </p:grpSpPr>
      <p:sp>
        <p:nvSpPr>
          <p:cNvPr id="66" name="Google Shape;66;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1" name="Google Shape;71;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2" name="Google Shape;72;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3" name="Shape 73"/>
        <p:cNvGrpSpPr/>
        <p:nvPr/>
      </p:nvGrpSpPr>
      <p:grpSpPr>
        <a:xfrm>
          <a:off x="0" y="0"/>
          <a:ext cx="0" cy="0"/>
          <a:chOff x="0" y="0"/>
          <a:chExt cx="0" cy="0"/>
        </a:xfrm>
      </p:grpSpPr>
      <p:sp>
        <p:nvSpPr>
          <p:cNvPr id="74" name="Google Shape;74;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5" name="Google Shape;75;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6" name="Google Shape;76;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7" name="Google Shape;77;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8" name="Google Shape;78;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9" name="Google Shape;79;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80" name="Shape 80"/>
        <p:cNvGrpSpPr/>
        <p:nvPr/>
      </p:nvGrpSpPr>
      <p:grpSpPr>
        <a:xfrm>
          <a:off x="0" y="0"/>
          <a:ext cx="0" cy="0"/>
          <a:chOff x="0" y="0"/>
          <a:chExt cx="0" cy="0"/>
        </a:xfrm>
      </p:grpSpPr>
      <p:sp>
        <p:nvSpPr>
          <p:cNvPr id="81" name="Google Shape;81;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2" name="Google Shape;82;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4" name="Google Shape;84;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5" name="Google Shape;85;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6" name="Google Shape;86;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7" name="Shape 87"/>
        <p:cNvGrpSpPr/>
        <p:nvPr/>
      </p:nvGrpSpPr>
      <p:grpSpPr>
        <a:xfrm>
          <a:off x="0" y="0"/>
          <a:ext cx="0" cy="0"/>
          <a:chOff x="0" y="0"/>
          <a:chExt cx="0" cy="0"/>
        </a:xfrm>
      </p:grpSpPr>
      <p:pic>
        <p:nvPicPr>
          <p:cNvPr descr="VLA_verbeeldingwerkt_kader.png" id="88" name="Google Shape;88;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9" name="Google Shape;89;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0" name="Google Shape;90;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1" name="Google Shape;91;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2"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4" name="Google Shape;94;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5" name="Google Shape;95;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6" name="Google Shape;96;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7" name="Google Shape;97;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8" name="Google Shape;98;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9" name="Shape 99"/>
        <p:cNvGrpSpPr/>
        <p:nvPr/>
      </p:nvGrpSpPr>
      <p:grpSpPr>
        <a:xfrm>
          <a:off x="0" y="0"/>
          <a:ext cx="0" cy="0"/>
          <a:chOff x="0" y="0"/>
          <a:chExt cx="0" cy="0"/>
        </a:xfrm>
      </p:grpSpPr>
      <p:sp>
        <p:nvSpPr>
          <p:cNvPr id="100" name="Google Shape;100;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1" name="Google Shape;101;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5" name="Shape 105"/>
        <p:cNvGrpSpPr/>
        <p:nvPr/>
      </p:nvGrpSpPr>
      <p:grpSpPr>
        <a:xfrm>
          <a:off x="0" y="0"/>
          <a:ext cx="0" cy="0"/>
          <a:chOff x="0" y="0"/>
          <a:chExt cx="0" cy="0"/>
        </a:xfrm>
      </p:grpSpPr>
      <p:sp>
        <p:nvSpPr>
          <p:cNvPr id="106" name="Google Shape;106;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7" name="Google Shape;107;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10" name="Google Shape;110;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1" name="Google Shape;111;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2" name="Shape 112"/>
        <p:cNvGrpSpPr/>
        <p:nvPr/>
      </p:nvGrpSpPr>
      <p:grpSpPr>
        <a:xfrm>
          <a:off x="0" y="0"/>
          <a:ext cx="0" cy="0"/>
          <a:chOff x="0" y="0"/>
          <a:chExt cx="0" cy="0"/>
        </a:xfrm>
      </p:grpSpPr>
      <p:sp>
        <p:nvSpPr>
          <p:cNvPr id="113" name="Google Shape;113;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8" name="Google Shape;118;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9" name="Shape 119"/>
        <p:cNvGrpSpPr/>
        <p:nvPr/>
      </p:nvGrpSpPr>
      <p:grpSpPr>
        <a:xfrm>
          <a:off x="0" y="0"/>
          <a:ext cx="0" cy="0"/>
          <a:chOff x="0" y="0"/>
          <a:chExt cx="0" cy="0"/>
        </a:xfrm>
      </p:grpSpPr>
      <p:sp>
        <p:nvSpPr>
          <p:cNvPr id="120" name="Google Shape;120;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1" name="Google Shape;121;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3" name="Shape 123"/>
        <p:cNvGrpSpPr/>
        <p:nvPr/>
      </p:nvGrpSpPr>
      <p:grpSpPr>
        <a:xfrm>
          <a:off x="0" y="0"/>
          <a:ext cx="0" cy="0"/>
          <a:chOff x="0" y="0"/>
          <a:chExt cx="0" cy="0"/>
        </a:xfrm>
      </p:grpSpPr>
      <p:sp>
        <p:nvSpPr>
          <p:cNvPr id="124" name="Google Shape;124;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6" name="Google Shape;126;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7" name="Google Shape;127;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30" name="Shape 130"/>
        <p:cNvGrpSpPr/>
        <p:nvPr/>
      </p:nvGrpSpPr>
      <p:grpSpPr>
        <a:xfrm>
          <a:off x="0" y="0"/>
          <a:ext cx="0" cy="0"/>
          <a:chOff x="0" y="0"/>
          <a:chExt cx="0" cy="0"/>
        </a:xfrm>
      </p:grpSpPr>
      <p:sp>
        <p:nvSpPr>
          <p:cNvPr id="131" name="Google Shape;131;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2" name="Google Shape;132;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3" name="Google Shape;133;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4" name="Google Shape;134;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5" name="Google Shape;135;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6" name="Shape 136"/>
        <p:cNvGrpSpPr/>
        <p:nvPr/>
      </p:nvGrpSpPr>
      <p:grpSpPr>
        <a:xfrm>
          <a:off x="0" y="0"/>
          <a:ext cx="0" cy="0"/>
          <a:chOff x="0" y="0"/>
          <a:chExt cx="0" cy="0"/>
        </a:xfrm>
      </p:grpSpPr>
      <p:sp>
        <p:nvSpPr>
          <p:cNvPr id="137" name="Google Shape;137;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138" name="Shape 138"/>
        <p:cNvGrpSpPr/>
        <p:nvPr/>
      </p:nvGrpSpPr>
      <p:grpSpPr>
        <a:xfrm>
          <a:off x="0" y="0"/>
          <a:ext cx="0" cy="0"/>
          <a:chOff x="0" y="0"/>
          <a:chExt cx="0" cy="0"/>
        </a:xfrm>
      </p:grpSpPr>
      <p:sp>
        <p:nvSpPr>
          <p:cNvPr id="139" name="Google Shape;139;p30"/>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0" name="Google Shape;140;p30"/>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30"/>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0"/>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30"/>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51" name="Shape 151"/>
        <p:cNvGrpSpPr/>
        <p:nvPr/>
      </p:nvGrpSpPr>
      <p:grpSpPr>
        <a:xfrm>
          <a:off x="0" y="0"/>
          <a:ext cx="0" cy="0"/>
          <a:chOff x="0" y="0"/>
          <a:chExt cx="0" cy="0"/>
        </a:xfrm>
      </p:grpSpPr>
      <p:sp>
        <p:nvSpPr>
          <p:cNvPr id="152" name="Google Shape;152;p3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55" name="Google Shape;155;p3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56" name="Google Shape;156;p33"/>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7" name="Google Shape;157;p3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8" name="Google Shape;158;p3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9" name="Shape 159"/>
        <p:cNvGrpSpPr/>
        <p:nvPr/>
      </p:nvGrpSpPr>
      <p:grpSpPr>
        <a:xfrm>
          <a:off x="0" y="0"/>
          <a:ext cx="0" cy="0"/>
          <a:chOff x="0" y="0"/>
          <a:chExt cx="0" cy="0"/>
        </a:xfrm>
      </p:grpSpPr>
      <p:sp>
        <p:nvSpPr>
          <p:cNvPr id="160" name="Google Shape;160;p3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3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65" name="Google Shape;165;p35"/>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66" name="Google Shape;166;p3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70" name="Google Shape;170;p3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71" name="Google Shape;171;p3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74" name="Shape 174"/>
        <p:cNvGrpSpPr/>
        <p:nvPr/>
      </p:nvGrpSpPr>
      <p:grpSpPr>
        <a:xfrm>
          <a:off x="0" y="0"/>
          <a:ext cx="0" cy="0"/>
          <a:chOff x="0" y="0"/>
          <a:chExt cx="0" cy="0"/>
        </a:xfrm>
      </p:grpSpPr>
      <p:sp>
        <p:nvSpPr>
          <p:cNvPr id="175" name="Google Shape;175;p3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6" name="Google Shape;176;p3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7" name="Google Shape;177;p3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8" name="Google Shape;178;p3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9" name="Google Shape;179;p3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80" name="Google Shape;180;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81" name="Shape 181"/>
        <p:cNvGrpSpPr/>
        <p:nvPr/>
      </p:nvGrpSpPr>
      <p:grpSpPr>
        <a:xfrm>
          <a:off x="0" y="0"/>
          <a:ext cx="0" cy="0"/>
          <a:chOff x="0" y="0"/>
          <a:chExt cx="0" cy="0"/>
        </a:xfrm>
      </p:grpSpPr>
      <p:pic>
        <p:nvPicPr>
          <p:cNvPr descr="VLA_verbeeldingwerkt_kader.png" id="182" name="Google Shape;182;p3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83" name="Google Shape;183;p3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4" name="Google Shape;184;p3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8" name="Google Shape;188;p3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9" name="Google Shape;189;p3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90" name="Google Shape;190;p3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91" name="Google Shape;191;p3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92" name="Google Shape;192;p3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93" name="Shape 193"/>
        <p:cNvGrpSpPr/>
        <p:nvPr/>
      </p:nvGrpSpPr>
      <p:grpSpPr>
        <a:xfrm>
          <a:off x="0" y="0"/>
          <a:ext cx="0" cy="0"/>
          <a:chOff x="0" y="0"/>
          <a:chExt cx="0" cy="0"/>
        </a:xfrm>
      </p:grpSpPr>
      <p:sp>
        <p:nvSpPr>
          <p:cNvPr id="194" name="Google Shape;194;p4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5" name="Google Shape;195;p4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4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4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9" name="Shape 199"/>
        <p:cNvGrpSpPr/>
        <p:nvPr/>
      </p:nvGrpSpPr>
      <p:grpSpPr>
        <a:xfrm>
          <a:off x="0" y="0"/>
          <a:ext cx="0" cy="0"/>
          <a:chOff x="0" y="0"/>
          <a:chExt cx="0" cy="0"/>
        </a:xfrm>
      </p:grpSpPr>
      <p:sp>
        <p:nvSpPr>
          <p:cNvPr id="200" name="Google Shape;200;p4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01" name="Google Shape;201;p4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2" name="Google Shape;202;p4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3" name="Google Shape;203;p4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204" name="Google Shape;204;p4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05" name="Google Shape;205;p4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206" name="Shape 206"/>
        <p:cNvGrpSpPr/>
        <p:nvPr/>
      </p:nvGrpSpPr>
      <p:grpSpPr>
        <a:xfrm>
          <a:off x="0" y="0"/>
          <a:ext cx="0" cy="0"/>
          <a:chOff x="0" y="0"/>
          <a:chExt cx="0" cy="0"/>
        </a:xfrm>
      </p:grpSpPr>
      <p:sp>
        <p:nvSpPr>
          <p:cNvPr id="207" name="Google Shape;207;p4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8" name="Google Shape;208;p4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9" name="Shape 209"/>
        <p:cNvGrpSpPr/>
        <p:nvPr/>
      </p:nvGrpSpPr>
      <p:grpSpPr>
        <a:xfrm>
          <a:off x="0" y="0"/>
          <a:ext cx="0" cy="0"/>
          <a:chOff x="0" y="0"/>
          <a:chExt cx="0" cy="0"/>
        </a:xfrm>
      </p:grpSpPr>
      <p:sp>
        <p:nvSpPr>
          <p:cNvPr id="210" name="Google Shape;210;p4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1" name="Google Shape;211;p4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 name="Google Shape;212;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13" name="Shape 213"/>
        <p:cNvGrpSpPr/>
        <p:nvPr/>
      </p:nvGrpSpPr>
      <p:grpSpPr>
        <a:xfrm>
          <a:off x="0" y="0"/>
          <a:ext cx="0" cy="0"/>
          <a:chOff x="0" y="0"/>
          <a:chExt cx="0" cy="0"/>
        </a:xfrm>
      </p:grpSpPr>
      <p:sp>
        <p:nvSpPr>
          <p:cNvPr id="214" name="Google Shape;214;p4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15" name="Google Shape;215;p4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 name="Google Shape;216;p4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7" name="Shape 217"/>
        <p:cNvGrpSpPr/>
        <p:nvPr/>
      </p:nvGrpSpPr>
      <p:grpSpPr>
        <a:xfrm>
          <a:off x="0" y="0"/>
          <a:ext cx="0" cy="0"/>
          <a:chOff x="0" y="0"/>
          <a:chExt cx="0" cy="0"/>
        </a:xfrm>
      </p:grpSpPr>
      <p:sp>
        <p:nvSpPr>
          <p:cNvPr id="218" name="Google Shape;218;p4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4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20" name="Google Shape;220;p4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21" name="Google Shape;221;p4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4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4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24" name="Shape 224"/>
        <p:cNvGrpSpPr/>
        <p:nvPr/>
      </p:nvGrpSpPr>
      <p:grpSpPr>
        <a:xfrm>
          <a:off x="0" y="0"/>
          <a:ext cx="0" cy="0"/>
          <a:chOff x="0" y="0"/>
          <a:chExt cx="0" cy="0"/>
        </a:xfrm>
      </p:grpSpPr>
      <p:sp>
        <p:nvSpPr>
          <p:cNvPr id="225" name="Google Shape;225;p4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26" name="Google Shape;226;p4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7" name="Google Shape;227;p4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8" name="Google Shape;228;p4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9" name="Google Shape;229;p4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30" name="Shape 230"/>
        <p:cNvGrpSpPr/>
        <p:nvPr/>
      </p:nvGrpSpPr>
      <p:grpSpPr>
        <a:xfrm>
          <a:off x="0" y="0"/>
          <a:ext cx="0" cy="0"/>
          <a:chOff x="0" y="0"/>
          <a:chExt cx="0" cy="0"/>
        </a:xfrm>
      </p:grpSpPr>
      <p:sp>
        <p:nvSpPr>
          <p:cNvPr id="231" name="Google Shape;231;p4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38" name="Shape 238"/>
        <p:cNvGrpSpPr/>
        <p:nvPr/>
      </p:nvGrpSpPr>
      <p:grpSpPr>
        <a:xfrm>
          <a:off x="0" y="0"/>
          <a:ext cx="0" cy="0"/>
          <a:chOff x="0" y="0"/>
          <a:chExt cx="0" cy="0"/>
        </a:xfrm>
      </p:grpSpPr>
      <p:sp>
        <p:nvSpPr>
          <p:cNvPr id="239" name="Google Shape;239;p4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40" name="Google Shape;240;p49"/>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1" name="Shape 241"/>
        <p:cNvGrpSpPr/>
        <p:nvPr/>
      </p:nvGrpSpPr>
      <p:grpSpPr>
        <a:xfrm>
          <a:off x="0" y="0"/>
          <a:ext cx="0" cy="0"/>
          <a:chOff x="0" y="0"/>
          <a:chExt cx="0" cy="0"/>
        </a:xfrm>
      </p:grpSpPr>
      <p:sp>
        <p:nvSpPr>
          <p:cNvPr id="242" name="Google Shape;242;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3" name="Shape 243"/>
        <p:cNvGrpSpPr/>
        <p:nvPr/>
      </p:nvGrpSpPr>
      <p:grpSpPr>
        <a:xfrm>
          <a:off x="0" y="0"/>
          <a:ext cx="0" cy="0"/>
          <a:chOff x="0" y="0"/>
          <a:chExt cx="0" cy="0"/>
        </a:xfrm>
      </p:grpSpPr>
      <p:sp>
        <p:nvSpPr>
          <p:cNvPr id="244" name="Google Shape;244;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5" name="Google Shape;24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6" name="Google Shape;246;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7" name="Google Shape;247;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9" name="Shape 249"/>
        <p:cNvGrpSpPr/>
        <p:nvPr/>
      </p:nvGrpSpPr>
      <p:grpSpPr>
        <a:xfrm>
          <a:off x="0" y="0"/>
          <a:ext cx="0" cy="0"/>
          <a:chOff x="0" y="0"/>
          <a:chExt cx="0" cy="0"/>
        </a:xfrm>
      </p:grpSpPr>
      <p:pic>
        <p:nvPicPr>
          <p:cNvPr id="250" name="Google Shape;250;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1" name="Google Shape;251;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2" name="Google Shape;252;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53" name="Shape 253"/>
        <p:cNvGrpSpPr/>
        <p:nvPr/>
      </p:nvGrpSpPr>
      <p:grpSpPr>
        <a:xfrm>
          <a:off x="0" y="0"/>
          <a:ext cx="0" cy="0"/>
          <a:chOff x="0" y="0"/>
          <a:chExt cx="0" cy="0"/>
        </a:xfrm>
      </p:grpSpPr>
      <p:sp>
        <p:nvSpPr>
          <p:cNvPr id="254" name="Google Shape;254;p53"/>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53"/>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6" name="Google Shape;256;p53"/>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7" name="Google Shape;257;p53"/>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59" name="Shape 259"/>
        <p:cNvGrpSpPr/>
        <p:nvPr/>
      </p:nvGrpSpPr>
      <p:grpSpPr>
        <a:xfrm>
          <a:off x="0" y="0"/>
          <a:ext cx="0" cy="0"/>
          <a:chOff x="0" y="0"/>
          <a:chExt cx="0" cy="0"/>
        </a:xfrm>
      </p:grpSpPr>
      <p:sp>
        <p:nvSpPr>
          <p:cNvPr id="260" name="Google Shape;260;p54"/>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54"/>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2" name="Google Shape;262;p54"/>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3" name="Google Shape;263;p54"/>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4" name="Google Shape;264;p5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65" name="Shape 265"/>
        <p:cNvGrpSpPr/>
        <p:nvPr/>
      </p:nvGrpSpPr>
      <p:grpSpPr>
        <a:xfrm>
          <a:off x="0" y="0"/>
          <a:ext cx="0" cy="0"/>
          <a:chOff x="0" y="0"/>
          <a:chExt cx="0" cy="0"/>
        </a:xfrm>
      </p:grpSpPr>
      <p:sp>
        <p:nvSpPr>
          <p:cNvPr id="266" name="Google Shape;266;p5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5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5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5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71" name="Shape 271"/>
        <p:cNvGrpSpPr/>
        <p:nvPr/>
      </p:nvGrpSpPr>
      <p:grpSpPr>
        <a:xfrm>
          <a:off x="0" y="0"/>
          <a:ext cx="0" cy="0"/>
          <a:chOff x="0" y="0"/>
          <a:chExt cx="0" cy="0"/>
        </a:xfrm>
      </p:grpSpPr>
      <p:sp>
        <p:nvSpPr>
          <p:cNvPr id="272" name="Google Shape;272;p56"/>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3" name="Google Shape;273;p56"/>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4" name="Shape 274"/>
        <p:cNvGrpSpPr/>
        <p:nvPr/>
      </p:nvGrpSpPr>
      <p:grpSpPr>
        <a:xfrm>
          <a:off x="0" y="0"/>
          <a:ext cx="0" cy="0"/>
          <a:chOff x="0" y="0"/>
          <a:chExt cx="0" cy="0"/>
        </a:xfrm>
      </p:grpSpPr>
      <p:sp>
        <p:nvSpPr>
          <p:cNvPr id="275" name="Google Shape;275;p5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78" name="Shape 278"/>
        <p:cNvGrpSpPr/>
        <p:nvPr/>
      </p:nvGrpSpPr>
      <p:grpSpPr>
        <a:xfrm>
          <a:off x="0" y="0"/>
          <a:ext cx="0" cy="0"/>
          <a:chOff x="0" y="0"/>
          <a:chExt cx="0" cy="0"/>
        </a:xfrm>
      </p:grpSpPr>
      <p:sp>
        <p:nvSpPr>
          <p:cNvPr id="279" name="Google Shape;279;p5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5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1" name="Google Shape;281;p58"/>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2" name="Google Shape;282;p5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3" name="Google Shape;283;p5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84" name="Shape 284"/>
        <p:cNvGrpSpPr/>
        <p:nvPr/>
      </p:nvGrpSpPr>
      <p:grpSpPr>
        <a:xfrm>
          <a:off x="0" y="0"/>
          <a:ext cx="0" cy="0"/>
          <a:chOff x="0" y="0"/>
          <a:chExt cx="0" cy="0"/>
        </a:xfrm>
      </p:grpSpPr>
      <p:sp>
        <p:nvSpPr>
          <p:cNvPr id="285" name="Google Shape;285;p5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86" name="Google Shape;286;p5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7" name="Google Shape;287;p5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8" name="Google Shape;288;p5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91" name="Google Shape;291;p6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92" name="Google Shape;292;p6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93" name="Shape 293"/>
        <p:cNvGrpSpPr/>
        <p:nvPr/>
      </p:nvGrpSpPr>
      <p:grpSpPr>
        <a:xfrm>
          <a:off x="0" y="0"/>
          <a:ext cx="0" cy="0"/>
          <a:chOff x="0" y="0"/>
          <a:chExt cx="0" cy="0"/>
        </a:xfrm>
      </p:grpSpPr>
      <p:sp>
        <p:nvSpPr>
          <p:cNvPr id="294" name="Google Shape;294;p6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5" name="Google Shape;295;p6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7" name="Shape 297"/>
        <p:cNvGrpSpPr/>
        <p:nvPr/>
      </p:nvGrpSpPr>
      <p:grpSpPr>
        <a:xfrm>
          <a:off x="0" y="0"/>
          <a:ext cx="0" cy="0"/>
          <a:chOff x="0" y="0"/>
          <a:chExt cx="0" cy="0"/>
        </a:xfrm>
      </p:grpSpPr>
      <p:sp>
        <p:nvSpPr>
          <p:cNvPr id="298" name="Google Shape;298;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9" name="Google Shape;299;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00" name="Google Shape;300;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1" name="Google Shape;301;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2" name="Google Shape;302;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3" name="Google Shape;303;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04" name="Shape 304"/>
        <p:cNvGrpSpPr/>
        <p:nvPr/>
      </p:nvGrpSpPr>
      <p:grpSpPr>
        <a:xfrm>
          <a:off x="0" y="0"/>
          <a:ext cx="0" cy="0"/>
          <a:chOff x="0" y="0"/>
          <a:chExt cx="0" cy="0"/>
        </a:xfrm>
      </p:grpSpPr>
      <p:sp>
        <p:nvSpPr>
          <p:cNvPr id="305" name="Google Shape;30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6" name="Google Shape;306;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08" name="Google Shape;308;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9" name="Google Shape;309;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10" name="Google Shape;310;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11" name="Shape 311"/>
        <p:cNvGrpSpPr/>
        <p:nvPr/>
      </p:nvGrpSpPr>
      <p:grpSpPr>
        <a:xfrm>
          <a:off x="0" y="0"/>
          <a:ext cx="0" cy="0"/>
          <a:chOff x="0" y="0"/>
          <a:chExt cx="0" cy="0"/>
        </a:xfrm>
      </p:grpSpPr>
      <p:pic>
        <p:nvPicPr>
          <p:cNvPr descr="VLA_verbeeldingwerkt_kader.png" id="312" name="Google Shape;312;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13" name="Google Shape;313;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4" name="Google Shape;314;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15" name="Google Shape;315;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16" name="Shape 316"/>
        <p:cNvGrpSpPr/>
        <p:nvPr/>
      </p:nvGrpSpPr>
      <p:grpSpPr>
        <a:xfrm>
          <a:off x="0" y="0"/>
          <a:ext cx="0" cy="0"/>
          <a:chOff x="0" y="0"/>
          <a:chExt cx="0" cy="0"/>
        </a:xfrm>
      </p:grpSpPr>
      <p:pic>
        <p:nvPicPr>
          <p:cNvPr id="317" name="Google Shape;317;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18" name="Google Shape;318;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9" name="Google Shape;319;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0" name="Google Shape;320;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21" name="Google Shape;321;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22" name="Google Shape;32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23" name="Shape 323"/>
        <p:cNvGrpSpPr/>
        <p:nvPr/>
      </p:nvGrpSpPr>
      <p:grpSpPr>
        <a:xfrm>
          <a:off x="0" y="0"/>
          <a:ext cx="0" cy="0"/>
          <a:chOff x="0" y="0"/>
          <a:chExt cx="0" cy="0"/>
        </a:xfrm>
      </p:grpSpPr>
      <p:sp>
        <p:nvSpPr>
          <p:cNvPr id="324" name="Google Shape;324;p6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5" name="Google Shape;325;p6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6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p6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8" name="Google Shape;328;p6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29" name="Google Shape;329;p6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 name="Shape 330"/>
        <p:cNvGrpSpPr/>
        <p:nvPr/>
      </p:nvGrpSpPr>
      <p:grpSpPr>
        <a:xfrm>
          <a:off x="0" y="0"/>
          <a:ext cx="0" cy="0"/>
          <a:chOff x="0" y="0"/>
          <a:chExt cx="0" cy="0"/>
        </a:xfrm>
      </p:grpSpPr>
      <p:sp>
        <p:nvSpPr>
          <p:cNvPr id="331" name="Google Shape;331;p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2" name="Google Shape;332;p67"/>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33" name="Google Shape;333;p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40" name="Shape 340"/>
        <p:cNvGrpSpPr/>
        <p:nvPr/>
      </p:nvGrpSpPr>
      <p:grpSpPr>
        <a:xfrm>
          <a:off x="0" y="0"/>
          <a:ext cx="0" cy="0"/>
          <a:chOff x="0" y="0"/>
          <a:chExt cx="0" cy="0"/>
        </a:xfrm>
      </p:grpSpPr>
      <p:sp>
        <p:nvSpPr>
          <p:cNvPr id="341" name="Google Shape;341;p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42" name="Shape 342"/>
        <p:cNvGrpSpPr/>
        <p:nvPr/>
      </p:nvGrpSpPr>
      <p:grpSpPr>
        <a:xfrm>
          <a:off x="0" y="0"/>
          <a:ext cx="0" cy="0"/>
          <a:chOff x="0" y="0"/>
          <a:chExt cx="0" cy="0"/>
        </a:xfrm>
      </p:grpSpPr>
      <p:sp>
        <p:nvSpPr>
          <p:cNvPr id="343" name="Google Shape;343;p7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44" name="Google Shape;344;p7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5" name="Google Shape;345;p7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6" name="Google Shape;346;p7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47" name="Google Shape;347;p7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48" name="Shape 348"/>
        <p:cNvGrpSpPr/>
        <p:nvPr/>
      </p:nvGrpSpPr>
      <p:grpSpPr>
        <a:xfrm>
          <a:off x="0" y="0"/>
          <a:ext cx="0" cy="0"/>
          <a:chOff x="0" y="0"/>
          <a:chExt cx="0" cy="0"/>
        </a:xfrm>
      </p:grpSpPr>
      <p:pic>
        <p:nvPicPr>
          <p:cNvPr id="349" name="Google Shape;349;p71"/>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50" name="Google Shape;350;p71"/>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51" name="Google Shape;351;p7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352" name="Shape 352"/>
        <p:cNvGrpSpPr/>
        <p:nvPr/>
      </p:nvGrpSpPr>
      <p:grpSpPr>
        <a:xfrm>
          <a:off x="0" y="0"/>
          <a:ext cx="0" cy="0"/>
          <a:chOff x="0" y="0"/>
          <a:chExt cx="0" cy="0"/>
        </a:xfrm>
      </p:grpSpPr>
      <p:sp>
        <p:nvSpPr>
          <p:cNvPr id="353" name="Google Shape;353;p7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354" name="Google Shape;354;p7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55" name="Google Shape;355;p7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56" name="Google Shape;356;p7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57"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59" name="Google Shape;359;p7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0" name="Google Shape;360;p7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1" name="Google Shape;361;p7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62" name="Shape 362"/>
        <p:cNvGrpSpPr/>
        <p:nvPr/>
      </p:nvGrpSpPr>
      <p:grpSpPr>
        <a:xfrm>
          <a:off x="0" y="0"/>
          <a:ext cx="0" cy="0"/>
          <a:chOff x="0" y="0"/>
          <a:chExt cx="0" cy="0"/>
        </a:xfrm>
      </p:grpSpPr>
      <p:pic>
        <p:nvPicPr>
          <p:cNvPr id="363" name="Google Shape;363;p7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364" name="Google Shape;364;p7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5" name="Shape 365"/>
        <p:cNvGrpSpPr/>
        <p:nvPr/>
      </p:nvGrpSpPr>
      <p:grpSpPr>
        <a:xfrm>
          <a:off x="0" y="0"/>
          <a:ext cx="0" cy="0"/>
          <a:chOff x="0" y="0"/>
          <a:chExt cx="0" cy="0"/>
        </a:xfrm>
      </p:grpSpPr>
      <p:pic>
        <p:nvPicPr>
          <p:cNvPr id="366" name="Google Shape;366;p7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367" name="Google Shape;367;p7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68" name="Google Shape;368;p7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9" name="Google Shape;369;p7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70" name="Google Shape;370;p7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1" name="Google Shape;371;p7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72" name="Google Shape;372;p7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73" name="Google Shape;373;p7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4" name="Google Shape;374;p7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375" name="Shape 375"/>
        <p:cNvGrpSpPr/>
        <p:nvPr/>
      </p:nvGrpSpPr>
      <p:grpSpPr>
        <a:xfrm>
          <a:off x="0" y="0"/>
          <a:ext cx="0" cy="0"/>
          <a:chOff x="0" y="0"/>
          <a:chExt cx="0" cy="0"/>
        </a:xfrm>
      </p:grpSpPr>
      <p:sp>
        <p:nvSpPr>
          <p:cNvPr id="376" name="Google Shape;376;p7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7" name="Google Shape;377;p7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8" name="Google Shape;378;p7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9" name="Google Shape;379;p7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80" name="Google Shape;380;p7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1" name="Google Shape;381;p7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2" name="Google Shape;382;p7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83" name="Google Shape;383;p7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384" name="Google Shape;384;p7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85" name="Shape 385"/>
        <p:cNvGrpSpPr/>
        <p:nvPr/>
      </p:nvGrpSpPr>
      <p:grpSpPr>
        <a:xfrm>
          <a:off x="0" y="0"/>
          <a:ext cx="0" cy="0"/>
          <a:chOff x="0" y="0"/>
          <a:chExt cx="0" cy="0"/>
        </a:xfrm>
      </p:grpSpPr>
      <p:sp>
        <p:nvSpPr>
          <p:cNvPr id="386" name="Google Shape;386;p7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7" name="Google Shape;387;p7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388" name="Google Shape;388;p7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389" name="Shape 389"/>
        <p:cNvGrpSpPr/>
        <p:nvPr/>
      </p:nvGrpSpPr>
      <p:grpSpPr>
        <a:xfrm>
          <a:off x="0" y="0"/>
          <a:ext cx="0" cy="0"/>
          <a:chOff x="0" y="0"/>
          <a:chExt cx="0" cy="0"/>
        </a:xfrm>
      </p:grpSpPr>
      <p:pic>
        <p:nvPicPr>
          <p:cNvPr descr="Billede 6" id="390" name="Google Shape;390;p7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391" name="Google Shape;391;p7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2" name="Google Shape;392;p7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3" name="Google Shape;393;p7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394" name="Shape 394"/>
        <p:cNvGrpSpPr/>
        <p:nvPr/>
      </p:nvGrpSpPr>
      <p:grpSpPr>
        <a:xfrm>
          <a:off x="0" y="0"/>
          <a:ext cx="0" cy="0"/>
          <a:chOff x="0" y="0"/>
          <a:chExt cx="0" cy="0"/>
        </a:xfrm>
      </p:grpSpPr>
      <p:pic>
        <p:nvPicPr>
          <p:cNvPr id="395" name="Google Shape;395;p7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396" name="Google Shape;396;p7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7" name="Google Shape;397;p7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8" name="Google Shape;398;p7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9" name="Google Shape;399;p7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0" name="Google Shape;400;p7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1" name="Google Shape;401;p7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2" name="Google Shape;402;p7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03" name="Google Shape;403;p7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04" name="Google Shape;404;p7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5" name="Google Shape;405;p7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06" name="Shape 406"/>
        <p:cNvGrpSpPr/>
        <p:nvPr/>
      </p:nvGrpSpPr>
      <p:grpSpPr>
        <a:xfrm>
          <a:off x="0" y="0"/>
          <a:ext cx="0" cy="0"/>
          <a:chOff x="0" y="0"/>
          <a:chExt cx="0" cy="0"/>
        </a:xfrm>
      </p:grpSpPr>
      <p:sp>
        <p:nvSpPr>
          <p:cNvPr id="407" name="Google Shape;407;p8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08" name="Google Shape;408;p8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09" name="Google Shape;409;p8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10" name="Google Shape;410;p8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11" name="Google Shape;411;p8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12" name="Shape 412"/>
        <p:cNvGrpSpPr/>
        <p:nvPr/>
      </p:nvGrpSpPr>
      <p:grpSpPr>
        <a:xfrm>
          <a:off x="0" y="0"/>
          <a:ext cx="0" cy="0"/>
          <a:chOff x="0" y="0"/>
          <a:chExt cx="0" cy="0"/>
        </a:xfrm>
      </p:grpSpPr>
      <p:sp>
        <p:nvSpPr>
          <p:cNvPr id="413" name="Google Shape;413;p8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4" name="Google Shape;414;p8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8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16" name="Shape 416"/>
        <p:cNvGrpSpPr/>
        <p:nvPr/>
      </p:nvGrpSpPr>
      <p:grpSpPr>
        <a:xfrm>
          <a:off x="0" y="0"/>
          <a:ext cx="0" cy="0"/>
          <a:chOff x="0" y="0"/>
          <a:chExt cx="0" cy="0"/>
        </a:xfrm>
      </p:grpSpPr>
      <p:sp>
        <p:nvSpPr>
          <p:cNvPr id="417" name="Google Shape;417;p8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18" name="Google Shape;418;p8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19" name="Google Shape;419;p8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20" name="Google Shape;420;p8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1" name="Google Shape;421;p8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22" name="Google Shape;422;p8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23" name="Shape 423"/>
        <p:cNvGrpSpPr/>
        <p:nvPr/>
      </p:nvGrpSpPr>
      <p:grpSpPr>
        <a:xfrm>
          <a:off x="0" y="0"/>
          <a:ext cx="0" cy="0"/>
          <a:chOff x="0" y="0"/>
          <a:chExt cx="0" cy="0"/>
        </a:xfrm>
      </p:grpSpPr>
      <p:sp>
        <p:nvSpPr>
          <p:cNvPr id="424" name="Google Shape;424;p8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25" name="Google Shape;425;p8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8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27" name="Google Shape;427;p8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8" name="Google Shape;428;p8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29" name="Google Shape;429;p8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30" name="Shape 430"/>
        <p:cNvGrpSpPr/>
        <p:nvPr/>
      </p:nvGrpSpPr>
      <p:grpSpPr>
        <a:xfrm>
          <a:off x="0" y="0"/>
          <a:ext cx="0" cy="0"/>
          <a:chOff x="0" y="0"/>
          <a:chExt cx="0" cy="0"/>
        </a:xfrm>
      </p:grpSpPr>
      <p:pic>
        <p:nvPicPr>
          <p:cNvPr descr="VLA_verbeeldingwerkt_kader.png" id="431" name="Google Shape;431;p8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32" name="Google Shape;432;p8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3" name="Google Shape;433;p8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34" name="Google Shape;434;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35" name="Shape 435"/>
        <p:cNvGrpSpPr/>
        <p:nvPr/>
      </p:nvGrpSpPr>
      <p:grpSpPr>
        <a:xfrm>
          <a:off x="0" y="0"/>
          <a:ext cx="0" cy="0"/>
          <a:chOff x="0" y="0"/>
          <a:chExt cx="0" cy="0"/>
        </a:xfrm>
      </p:grpSpPr>
      <p:pic>
        <p:nvPicPr>
          <p:cNvPr id="436" name="Google Shape;436;p8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37" name="Google Shape;437;p8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38" name="Google Shape;438;p8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9" name="Google Shape;439;p8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40" name="Google Shape;440;p8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41" name="Google Shape;441;p8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42" name="Shape 442"/>
        <p:cNvGrpSpPr/>
        <p:nvPr/>
      </p:nvGrpSpPr>
      <p:grpSpPr>
        <a:xfrm>
          <a:off x="0" y="0"/>
          <a:ext cx="0" cy="0"/>
          <a:chOff x="0" y="0"/>
          <a:chExt cx="0" cy="0"/>
        </a:xfrm>
      </p:grpSpPr>
      <p:sp>
        <p:nvSpPr>
          <p:cNvPr id="443" name="Google Shape;443;p8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4" name="Google Shape;444;p8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 name="Google Shape;445;p8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6" name="Google Shape;446;p8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8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48" name="Shape 448"/>
        <p:cNvGrpSpPr/>
        <p:nvPr/>
      </p:nvGrpSpPr>
      <p:grpSpPr>
        <a:xfrm>
          <a:off x="0" y="0"/>
          <a:ext cx="0" cy="0"/>
          <a:chOff x="0" y="0"/>
          <a:chExt cx="0" cy="0"/>
        </a:xfrm>
      </p:grpSpPr>
      <p:sp>
        <p:nvSpPr>
          <p:cNvPr id="449" name="Google Shape;449;p8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50" name="Google Shape;450;p8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1" name="Google Shape;451;p8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2" name="Google Shape;452;p8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53" name="Google Shape;453;p8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54" name="Google Shape;454;p8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55" name="Shape 455"/>
        <p:cNvGrpSpPr/>
        <p:nvPr/>
      </p:nvGrpSpPr>
      <p:grpSpPr>
        <a:xfrm>
          <a:off x="0" y="0"/>
          <a:ext cx="0" cy="0"/>
          <a:chOff x="0" y="0"/>
          <a:chExt cx="0" cy="0"/>
        </a:xfrm>
      </p:grpSpPr>
      <p:sp>
        <p:nvSpPr>
          <p:cNvPr id="456" name="Google Shape;456;p8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57" name="Google Shape;457;p8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58" name="Google Shape;458;p8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59" name="Shape 459"/>
        <p:cNvGrpSpPr/>
        <p:nvPr/>
      </p:nvGrpSpPr>
      <p:grpSpPr>
        <a:xfrm>
          <a:off x="0" y="0"/>
          <a:ext cx="0" cy="0"/>
          <a:chOff x="0" y="0"/>
          <a:chExt cx="0" cy="0"/>
        </a:xfrm>
      </p:grpSpPr>
      <p:pic>
        <p:nvPicPr>
          <p:cNvPr id="460" name="Google Shape;460;p8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461" name="Google Shape;461;p8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462" name="Google Shape;462;p8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463" name="Google Shape;463;p8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464" name="Google Shape;464;p8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65" name="Google Shape;465;p8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466" name="Google Shape;466;p8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467" name="Shape 467"/>
        <p:cNvGrpSpPr/>
        <p:nvPr/>
      </p:nvGrpSpPr>
      <p:grpSpPr>
        <a:xfrm>
          <a:off x="0" y="0"/>
          <a:ext cx="0" cy="0"/>
          <a:chOff x="0" y="0"/>
          <a:chExt cx="0" cy="0"/>
        </a:xfrm>
      </p:grpSpPr>
      <p:sp>
        <p:nvSpPr>
          <p:cNvPr id="468" name="Google Shape;468;p9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469" name="Google Shape;469;p9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470" name="Google Shape;470;p9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471" name="Shape 471"/>
        <p:cNvGrpSpPr/>
        <p:nvPr/>
      </p:nvGrpSpPr>
      <p:grpSpPr>
        <a:xfrm>
          <a:off x="0" y="0"/>
          <a:ext cx="0" cy="0"/>
          <a:chOff x="0" y="0"/>
          <a:chExt cx="0" cy="0"/>
        </a:xfrm>
      </p:grpSpPr>
      <p:sp>
        <p:nvSpPr>
          <p:cNvPr id="472" name="Google Shape;472;p9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3" name="Google Shape;473;p9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4" name="Google Shape;474;p9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4.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theme" Target="../theme/theme3.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6.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3.xml"/><Relationship Id="rId11" Type="http://schemas.openxmlformats.org/officeDocument/2006/relationships/slideLayout" Target="../slideLayouts/slideLayout74.xml"/><Relationship Id="rId22" Type="http://schemas.openxmlformats.org/officeDocument/2006/relationships/slideLayout" Target="../slideLayouts/slideLayout85.xml"/><Relationship Id="rId10" Type="http://schemas.openxmlformats.org/officeDocument/2006/relationships/slideLayout" Target="../slideLayouts/slideLayout73.xml"/><Relationship Id="rId21" Type="http://schemas.openxmlformats.org/officeDocument/2006/relationships/slideLayout" Target="../slideLayouts/slideLayout84.xml"/><Relationship Id="rId13" Type="http://schemas.openxmlformats.org/officeDocument/2006/relationships/slideLayout" Target="../slideLayouts/slideLayout76.xml"/><Relationship Id="rId24" Type="http://schemas.openxmlformats.org/officeDocument/2006/relationships/theme" Target="../theme/theme2.xml"/><Relationship Id="rId12" Type="http://schemas.openxmlformats.org/officeDocument/2006/relationships/slideLayout" Target="../slideLayouts/slideLayout75.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5" Type="http://schemas.openxmlformats.org/officeDocument/2006/relationships/slideLayout" Target="../slideLayouts/slideLayout68.xml"/><Relationship Id="rId19" Type="http://schemas.openxmlformats.org/officeDocument/2006/relationships/slideLayout" Target="../slideLayouts/slideLayout82.xml"/><Relationship Id="rId6" Type="http://schemas.openxmlformats.org/officeDocument/2006/relationships/slideLayout" Target="../slideLayouts/slideLayout69.xml"/><Relationship Id="rId18" Type="http://schemas.openxmlformats.org/officeDocument/2006/relationships/slideLayout" Target="../slideLayouts/slideLayout81.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3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47" name="Google Shape;147;p3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8" name="Google Shape;148;p3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9" name="Google Shape;149;p3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3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6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36" name="Google Shape;336;p6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37" name="Google Shape;337;p6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8" name="Google Shape;338;p6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9" name="Google Shape;339;p6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 Id="rId3" Type="http://schemas.openxmlformats.org/officeDocument/2006/relationships/image" Target="../media/image75.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1.xml"/><Relationship Id="rId3"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image" Target="../media/image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9.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7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1.xml"/><Relationship Id="rId3"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5.xml"/><Relationship Id="rId3"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5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93.png"/><Relationship Id="rId7" Type="http://schemas.openxmlformats.org/officeDocument/2006/relationships/hyperlink" Target="https://github.com/Informatievlaanderen/OSLOthema-cultuurandjeugdinfrastructuu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2.png"/><Relationship Id="rId5" Type="http://schemas.openxmlformats.org/officeDocument/2006/relationships/hyperlink" Target="https://app.mural.co/t/beadvtc7549/m/beadvtc7549/1647256319035/d772a019f2152fca0cd6b7d0d5f5d48d1302ae6e?sender=uebe47a55b4237413c26d544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pic>
        <p:nvPicPr>
          <p:cNvPr id="479" name="Google Shape;479;p92"/>
          <p:cNvPicPr preferRelativeResize="0"/>
          <p:nvPr/>
        </p:nvPicPr>
        <p:blipFill rotWithShape="1">
          <a:blip r:embed="rId3">
            <a:alphaModFix/>
          </a:blip>
          <a:srcRect b="0" l="27216" r="12661" t="0"/>
          <a:stretch/>
        </p:blipFill>
        <p:spPr>
          <a:xfrm>
            <a:off x="4505400" y="-37000"/>
            <a:ext cx="4677801" cy="5186976"/>
          </a:xfrm>
          <a:prstGeom prst="rect">
            <a:avLst/>
          </a:prstGeom>
          <a:noFill/>
          <a:ln>
            <a:noFill/>
          </a:ln>
        </p:spPr>
      </p:pic>
      <p:grpSp>
        <p:nvGrpSpPr>
          <p:cNvPr id="480" name="Google Shape;480;p92"/>
          <p:cNvGrpSpPr/>
          <p:nvPr/>
        </p:nvGrpSpPr>
        <p:grpSpPr>
          <a:xfrm>
            <a:off x="-177800" y="-135466"/>
            <a:ext cx="5402022" cy="5427422"/>
            <a:chOff x="0" y="0"/>
            <a:chExt cx="8134350" cy="6858001"/>
          </a:xfrm>
        </p:grpSpPr>
        <p:sp>
          <p:nvSpPr>
            <p:cNvPr id="481" name="Google Shape;481;p92"/>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82" name="Google Shape;482;p92"/>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483" name="Google Shape;483;p92"/>
          <p:cNvSpPr txBox="1"/>
          <p:nvPr/>
        </p:nvSpPr>
        <p:spPr>
          <a:xfrm>
            <a:off x="440600" y="1539350"/>
            <a:ext cx="5623800" cy="15393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Cultuur- en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Jeugdinfrastructuur</a:t>
            </a:r>
            <a:endParaRPr/>
          </a:p>
        </p:txBody>
      </p:sp>
      <p:sp>
        <p:nvSpPr>
          <p:cNvPr id="484" name="Google Shape;484;p92"/>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485" name="Google Shape;485;p92"/>
          <p:cNvSpPr txBox="1"/>
          <p:nvPr/>
        </p:nvSpPr>
        <p:spPr>
          <a:xfrm>
            <a:off x="499135" y="4686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486" name="Google Shape;486;p92"/>
          <p:cNvPicPr preferRelativeResize="0"/>
          <p:nvPr/>
        </p:nvPicPr>
        <p:blipFill rotWithShape="1">
          <a:blip r:embed="rId4">
            <a:alphaModFix/>
          </a:blip>
          <a:srcRect b="0" l="5320" r="0" t="0"/>
          <a:stretch/>
        </p:blipFill>
        <p:spPr>
          <a:xfrm>
            <a:off x="499135" y="273306"/>
            <a:ext cx="1828550" cy="734475"/>
          </a:xfrm>
          <a:prstGeom prst="rect">
            <a:avLst/>
          </a:prstGeom>
          <a:noFill/>
          <a:ln>
            <a:noFill/>
          </a:ln>
        </p:spPr>
      </p:pic>
      <p:sp>
        <p:nvSpPr>
          <p:cNvPr id="487" name="Google Shape;487;p92"/>
          <p:cNvSpPr txBox="1"/>
          <p:nvPr/>
        </p:nvSpPr>
        <p:spPr>
          <a:xfrm>
            <a:off x="499135" y="4396905"/>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Thematische werkgroep - Microsoft Teams</a:t>
            </a:r>
            <a:endParaRPr/>
          </a:p>
        </p:txBody>
      </p:sp>
      <p:sp>
        <p:nvSpPr>
          <p:cNvPr id="488" name="Google Shape;488;p92"/>
          <p:cNvSpPr txBox="1"/>
          <p:nvPr/>
        </p:nvSpPr>
        <p:spPr>
          <a:xfrm>
            <a:off x="440611" y="3253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09:05.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a:t>
            </a:r>
            <a:r>
              <a:rPr b="1" lang="en"/>
              <a:t>22 maart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637" name="Google Shape;637;p10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Nieuwste iteratie </a:t>
            </a:r>
            <a:endParaRPr b="0" i="0" sz="3000" u="none" cap="none" strike="noStrike">
              <a:solidFill>
                <a:srgbClr val="000000"/>
              </a:solidFill>
              <a:latin typeface="Arial"/>
              <a:ea typeface="Arial"/>
              <a:cs typeface="Arial"/>
              <a:sym typeface="Arial"/>
            </a:endParaRPr>
          </a:p>
        </p:txBody>
      </p:sp>
      <p:pic>
        <p:nvPicPr>
          <p:cNvPr id="643" name="Google Shape;643;p102"/>
          <p:cNvPicPr preferRelativeResize="0"/>
          <p:nvPr/>
        </p:nvPicPr>
        <p:blipFill>
          <a:blip r:embed="rId3">
            <a:alphaModFix/>
          </a:blip>
          <a:stretch>
            <a:fillRect/>
          </a:stretch>
        </p:blipFill>
        <p:spPr>
          <a:xfrm>
            <a:off x="1630013" y="750101"/>
            <a:ext cx="5883976" cy="4283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Wat is er veranderd?</a:t>
            </a:r>
            <a:endParaRPr b="0" i="0" sz="3000" u="none" cap="none" strike="noStrike">
              <a:solidFill>
                <a:srgbClr val="000000"/>
              </a:solidFill>
              <a:latin typeface="Arial"/>
              <a:ea typeface="Arial"/>
              <a:cs typeface="Arial"/>
              <a:sym typeface="Arial"/>
            </a:endParaRPr>
          </a:p>
        </p:txBody>
      </p:sp>
      <p:sp>
        <p:nvSpPr>
          <p:cNvPr id="649" name="Google Shape;649;p103"/>
          <p:cNvSpPr txBox="1"/>
          <p:nvPr/>
        </p:nvSpPr>
        <p:spPr>
          <a:xfrm>
            <a:off x="1548525" y="1401900"/>
            <a:ext cx="68958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t>Toevoegingen</a:t>
            </a:r>
            <a:endParaRPr/>
          </a:p>
          <a:p>
            <a:pPr indent="-317500" lvl="0" marL="457200" rtl="0" algn="l">
              <a:lnSpc>
                <a:spcPct val="150000"/>
              </a:lnSpc>
              <a:spcBef>
                <a:spcPts val="0"/>
              </a:spcBef>
              <a:spcAft>
                <a:spcPts val="0"/>
              </a:spcAft>
              <a:buSzPts val="1400"/>
              <a:buChar char="●"/>
            </a:pPr>
            <a:r>
              <a:rPr lang="en"/>
              <a:t>Enumeraties aangevuld</a:t>
            </a:r>
            <a:endParaRPr/>
          </a:p>
          <a:p>
            <a:pPr indent="-317500" lvl="0" marL="457200" rtl="0" algn="l">
              <a:lnSpc>
                <a:spcPct val="150000"/>
              </a:lnSpc>
              <a:spcBef>
                <a:spcPts val="0"/>
              </a:spcBef>
              <a:spcAft>
                <a:spcPts val="0"/>
              </a:spcAft>
              <a:buSzPts val="1400"/>
              <a:buChar char="●"/>
            </a:pPr>
            <a:r>
              <a:rPr lang="en"/>
              <a:t>Bijkomende attribuering voor verschillende klassen</a:t>
            </a:r>
            <a:endParaRPr/>
          </a:p>
          <a:p>
            <a:pPr indent="-317500" lvl="0" marL="457200" rtl="0" algn="l">
              <a:lnSpc>
                <a:spcPct val="150000"/>
              </a:lnSpc>
              <a:spcBef>
                <a:spcPts val="0"/>
              </a:spcBef>
              <a:spcAft>
                <a:spcPts val="0"/>
              </a:spcAft>
              <a:buSzPts val="1400"/>
              <a:buChar char="●"/>
            </a:pPr>
            <a:r>
              <a:rPr lang="en"/>
              <a:t>Koppelingen met bestaande OSLO-standaarden</a:t>
            </a:r>
            <a:endParaRPr/>
          </a:p>
          <a:p>
            <a:pPr indent="-317500" lvl="0" marL="457200" rtl="0" algn="l">
              <a:lnSpc>
                <a:spcPct val="150000"/>
              </a:lnSpc>
              <a:spcBef>
                <a:spcPts val="0"/>
              </a:spcBef>
              <a:spcAft>
                <a:spcPts val="0"/>
              </a:spcAft>
              <a:buSzPts val="1400"/>
              <a:buChar char="●"/>
            </a:pPr>
            <a:r>
              <a:rPr lang="en"/>
              <a:t>Specificatie Podiumtechnische Faciliteit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Verwijderd</a:t>
            </a:r>
            <a:endParaRPr/>
          </a:p>
          <a:p>
            <a:pPr indent="-317500" lvl="0" marL="457200" rtl="0" algn="l">
              <a:lnSpc>
                <a:spcPct val="150000"/>
              </a:lnSpc>
              <a:spcBef>
                <a:spcPts val="0"/>
              </a:spcBef>
              <a:spcAft>
                <a:spcPts val="0"/>
              </a:spcAft>
              <a:buSzPts val="1400"/>
              <a:buChar char="●"/>
            </a:pPr>
            <a:r>
              <a:rPr lang="en"/>
              <a:t>Site als klasse</a:t>
            </a:r>
            <a:endParaRPr/>
          </a:p>
        </p:txBody>
      </p:sp>
      <p:sp>
        <p:nvSpPr>
          <p:cNvPr descr="Circle Plus&#10;" id="650" name="Google Shape;650;p103"/>
          <p:cNvSpPr/>
          <p:nvPr/>
        </p:nvSpPr>
        <p:spPr>
          <a:xfrm>
            <a:off x="917363" y="1517169"/>
            <a:ext cx="530225" cy="481013"/>
          </a:xfrm>
          <a:custGeom>
            <a:rect b="b" l="l" r="r" t="t"/>
            <a:pathLst>
              <a:path extrusionOk="0" h="200" w="220">
                <a:moveTo>
                  <a:pt x="116" y="94"/>
                </a:moveTo>
                <a:cubicBezTo>
                  <a:pt x="166" y="94"/>
                  <a:pt x="166" y="94"/>
                  <a:pt x="166" y="94"/>
                </a:cubicBezTo>
                <a:cubicBezTo>
                  <a:pt x="166" y="106"/>
                  <a:pt x="166" y="106"/>
                  <a:pt x="166" y="106"/>
                </a:cubicBezTo>
                <a:cubicBezTo>
                  <a:pt x="116" y="106"/>
                  <a:pt x="116" y="106"/>
                  <a:pt x="116" y="106"/>
                </a:cubicBezTo>
                <a:cubicBezTo>
                  <a:pt x="116" y="156"/>
                  <a:pt x="116" y="156"/>
                  <a:pt x="116" y="156"/>
                </a:cubicBezTo>
                <a:cubicBezTo>
                  <a:pt x="104" y="156"/>
                  <a:pt x="104" y="156"/>
                  <a:pt x="104" y="156"/>
                </a:cubicBezTo>
                <a:cubicBezTo>
                  <a:pt x="104" y="106"/>
                  <a:pt x="104" y="106"/>
                  <a:pt x="104" y="106"/>
                </a:cubicBezTo>
                <a:cubicBezTo>
                  <a:pt x="54" y="106"/>
                  <a:pt x="54" y="106"/>
                  <a:pt x="54" y="106"/>
                </a:cubicBezTo>
                <a:cubicBezTo>
                  <a:pt x="54" y="94"/>
                  <a:pt x="54" y="94"/>
                  <a:pt x="54" y="94"/>
                </a:cubicBezTo>
                <a:cubicBezTo>
                  <a:pt x="104" y="94"/>
                  <a:pt x="104" y="94"/>
                  <a:pt x="104" y="94"/>
                </a:cubicBezTo>
                <a:cubicBezTo>
                  <a:pt x="104" y="44"/>
                  <a:pt x="104" y="44"/>
                  <a:pt x="104" y="44"/>
                </a:cubicBezTo>
                <a:cubicBezTo>
                  <a:pt x="116" y="44"/>
                  <a:pt x="116" y="44"/>
                  <a:pt x="116" y="44"/>
                </a:cubicBezTo>
                <a:lnTo>
                  <a:pt x="116" y="94"/>
                </a:lnTo>
                <a:close/>
                <a:moveTo>
                  <a:pt x="181" y="171"/>
                </a:moveTo>
                <a:cubicBezTo>
                  <a:pt x="161" y="190"/>
                  <a:pt x="136" y="200"/>
                  <a:pt x="110" y="200"/>
                </a:cubicBezTo>
                <a:cubicBezTo>
                  <a:pt x="84" y="200"/>
                  <a:pt x="59" y="190"/>
                  <a:pt x="39" y="171"/>
                </a:cubicBezTo>
                <a:cubicBezTo>
                  <a:pt x="0" y="131"/>
                  <a:pt x="0" y="68"/>
                  <a:pt x="39" y="29"/>
                </a:cubicBezTo>
                <a:cubicBezTo>
                  <a:pt x="59" y="10"/>
                  <a:pt x="84" y="0"/>
                  <a:pt x="110" y="0"/>
                </a:cubicBezTo>
                <a:cubicBezTo>
                  <a:pt x="136" y="0"/>
                  <a:pt x="161" y="10"/>
                  <a:pt x="181" y="29"/>
                </a:cubicBezTo>
                <a:cubicBezTo>
                  <a:pt x="220" y="68"/>
                  <a:pt x="220" y="131"/>
                  <a:pt x="181" y="171"/>
                </a:cubicBezTo>
                <a:close/>
                <a:moveTo>
                  <a:pt x="172" y="38"/>
                </a:moveTo>
                <a:cubicBezTo>
                  <a:pt x="155" y="21"/>
                  <a:pt x="133" y="12"/>
                  <a:pt x="110" y="12"/>
                </a:cubicBezTo>
                <a:cubicBezTo>
                  <a:pt x="87" y="12"/>
                  <a:pt x="65" y="21"/>
                  <a:pt x="48" y="38"/>
                </a:cubicBezTo>
                <a:cubicBezTo>
                  <a:pt x="14" y="72"/>
                  <a:pt x="14" y="128"/>
                  <a:pt x="48" y="162"/>
                </a:cubicBezTo>
                <a:cubicBezTo>
                  <a:pt x="65" y="178"/>
                  <a:pt x="87" y="187"/>
                  <a:pt x="110" y="187"/>
                </a:cubicBezTo>
                <a:cubicBezTo>
                  <a:pt x="133" y="187"/>
                  <a:pt x="155" y="178"/>
                  <a:pt x="172" y="162"/>
                </a:cubicBezTo>
                <a:cubicBezTo>
                  <a:pt x="206" y="128"/>
                  <a:pt x="206" y="72"/>
                  <a:pt x="172" y="3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Circle Minus&#10;" id="651" name="Google Shape;651;p103"/>
          <p:cNvSpPr/>
          <p:nvPr/>
        </p:nvSpPr>
        <p:spPr>
          <a:xfrm>
            <a:off x="919743" y="3138713"/>
            <a:ext cx="525463" cy="479425"/>
          </a:xfrm>
          <a:custGeom>
            <a:rect b="b" l="l" r="r" t="t"/>
            <a:pathLst>
              <a:path extrusionOk="0" h="200" w="219">
                <a:moveTo>
                  <a:pt x="172" y="162"/>
                </a:moveTo>
                <a:cubicBezTo>
                  <a:pt x="155" y="178"/>
                  <a:pt x="133" y="187"/>
                  <a:pt x="110" y="187"/>
                </a:cubicBezTo>
                <a:cubicBezTo>
                  <a:pt x="86" y="187"/>
                  <a:pt x="64" y="178"/>
                  <a:pt x="48" y="162"/>
                </a:cubicBezTo>
                <a:cubicBezTo>
                  <a:pt x="31" y="145"/>
                  <a:pt x="22" y="123"/>
                  <a:pt x="22" y="100"/>
                </a:cubicBezTo>
                <a:cubicBezTo>
                  <a:pt x="22" y="76"/>
                  <a:pt x="31" y="54"/>
                  <a:pt x="48" y="38"/>
                </a:cubicBezTo>
                <a:cubicBezTo>
                  <a:pt x="64" y="21"/>
                  <a:pt x="86" y="12"/>
                  <a:pt x="110" y="12"/>
                </a:cubicBezTo>
                <a:cubicBezTo>
                  <a:pt x="133" y="12"/>
                  <a:pt x="155" y="21"/>
                  <a:pt x="172" y="38"/>
                </a:cubicBezTo>
                <a:cubicBezTo>
                  <a:pt x="206" y="72"/>
                  <a:pt x="206" y="127"/>
                  <a:pt x="172" y="162"/>
                </a:cubicBezTo>
                <a:moveTo>
                  <a:pt x="180" y="29"/>
                </a:moveTo>
                <a:cubicBezTo>
                  <a:pt x="161" y="9"/>
                  <a:pt x="135" y="0"/>
                  <a:pt x="110" y="0"/>
                </a:cubicBezTo>
                <a:cubicBezTo>
                  <a:pt x="84" y="0"/>
                  <a:pt x="59" y="9"/>
                  <a:pt x="39" y="29"/>
                </a:cubicBezTo>
                <a:cubicBezTo>
                  <a:pt x="0" y="68"/>
                  <a:pt x="0" y="131"/>
                  <a:pt x="39" y="170"/>
                </a:cubicBezTo>
                <a:cubicBezTo>
                  <a:pt x="59" y="190"/>
                  <a:pt x="84" y="200"/>
                  <a:pt x="110" y="200"/>
                </a:cubicBezTo>
                <a:cubicBezTo>
                  <a:pt x="135" y="200"/>
                  <a:pt x="161" y="190"/>
                  <a:pt x="180" y="170"/>
                </a:cubicBezTo>
                <a:cubicBezTo>
                  <a:pt x="219" y="131"/>
                  <a:pt x="219" y="68"/>
                  <a:pt x="180" y="29"/>
                </a:cubicBezTo>
                <a:moveTo>
                  <a:pt x="53" y="106"/>
                </a:moveTo>
                <a:cubicBezTo>
                  <a:pt x="166" y="106"/>
                  <a:pt x="166" y="106"/>
                  <a:pt x="166" y="106"/>
                </a:cubicBezTo>
                <a:cubicBezTo>
                  <a:pt x="166" y="93"/>
                  <a:pt x="166" y="93"/>
                  <a:pt x="166" y="93"/>
                </a:cubicBezTo>
                <a:cubicBezTo>
                  <a:pt x="53" y="93"/>
                  <a:pt x="53" y="93"/>
                  <a:pt x="53" y="93"/>
                </a:cubicBezTo>
                <a:lnTo>
                  <a:pt x="53" y="10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Gebruiktype aan Faciliteit en aanvullingen in codelijsten</a:t>
            </a:r>
            <a:endParaRPr b="0" i="0" sz="3000" u="none" cap="none" strike="noStrike">
              <a:solidFill>
                <a:srgbClr val="000000"/>
              </a:solidFill>
              <a:latin typeface="Arial"/>
              <a:ea typeface="Arial"/>
              <a:cs typeface="Arial"/>
              <a:sym typeface="Arial"/>
            </a:endParaRPr>
          </a:p>
        </p:txBody>
      </p:sp>
      <p:sp>
        <p:nvSpPr>
          <p:cNvPr id="657" name="Google Shape;657;p104"/>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658" name="Google Shape;658;p104"/>
          <p:cNvPicPr preferRelativeResize="0"/>
          <p:nvPr/>
        </p:nvPicPr>
        <p:blipFill>
          <a:blip r:embed="rId3">
            <a:alphaModFix/>
          </a:blip>
          <a:stretch>
            <a:fillRect/>
          </a:stretch>
        </p:blipFill>
        <p:spPr>
          <a:xfrm>
            <a:off x="1222900" y="1733550"/>
            <a:ext cx="2695575" cy="1676400"/>
          </a:xfrm>
          <a:prstGeom prst="rect">
            <a:avLst/>
          </a:prstGeom>
          <a:noFill/>
          <a:ln>
            <a:noFill/>
          </a:ln>
        </p:spPr>
      </p:pic>
      <p:pic>
        <p:nvPicPr>
          <p:cNvPr id="659" name="Google Shape;659;p104"/>
          <p:cNvPicPr preferRelativeResize="0"/>
          <p:nvPr/>
        </p:nvPicPr>
        <p:blipFill>
          <a:blip r:embed="rId4">
            <a:alphaModFix/>
          </a:blip>
          <a:stretch>
            <a:fillRect/>
          </a:stretch>
        </p:blipFill>
        <p:spPr>
          <a:xfrm>
            <a:off x="5240375" y="1733550"/>
            <a:ext cx="2019300" cy="1676400"/>
          </a:xfrm>
          <a:prstGeom prst="rect">
            <a:avLst/>
          </a:prstGeom>
          <a:noFill/>
          <a:ln>
            <a:noFill/>
          </a:ln>
        </p:spPr>
      </p:pic>
      <p:sp>
        <p:nvSpPr>
          <p:cNvPr id="660" name="Google Shape;660;p104"/>
          <p:cNvSpPr/>
          <p:nvPr/>
        </p:nvSpPr>
        <p:spPr>
          <a:xfrm>
            <a:off x="1813175" y="2827075"/>
            <a:ext cx="16134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contactpersoon aan Infrastructuur</a:t>
            </a:r>
            <a:endParaRPr b="0" i="0" sz="3000" u="none" cap="none" strike="noStrike">
              <a:solidFill>
                <a:srgbClr val="000000"/>
              </a:solidFill>
              <a:latin typeface="Arial"/>
              <a:ea typeface="Arial"/>
              <a:cs typeface="Arial"/>
              <a:sym typeface="Arial"/>
            </a:endParaRPr>
          </a:p>
        </p:txBody>
      </p:sp>
      <p:sp>
        <p:nvSpPr>
          <p:cNvPr id="666" name="Google Shape;666;p105"/>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667" name="Google Shape;667;p105"/>
          <p:cNvPicPr preferRelativeResize="0"/>
          <p:nvPr/>
        </p:nvPicPr>
        <p:blipFill>
          <a:blip r:embed="rId3">
            <a:alphaModFix/>
          </a:blip>
          <a:stretch>
            <a:fillRect/>
          </a:stretch>
        </p:blipFill>
        <p:spPr>
          <a:xfrm>
            <a:off x="3244225" y="1571525"/>
            <a:ext cx="3331967" cy="3230175"/>
          </a:xfrm>
          <a:prstGeom prst="rect">
            <a:avLst/>
          </a:prstGeom>
          <a:noFill/>
          <a:ln>
            <a:noFill/>
          </a:ln>
        </p:spPr>
      </p:pic>
      <p:sp>
        <p:nvSpPr>
          <p:cNvPr id="668" name="Google Shape;668;p105"/>
          <p:cNvSpPr/>
          <p:nvPr/>
        </p:nvSpPr>
        <p:spPr>
          <a:xfrm>
            <a:off x="4521850" y="2812275"/>
            <a:ext cx="1317300" cy="125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infrastructuurfunctietype aan Infrastructuur</a:t>
            </a:r>
            <a:endParaRPr b="0" i="0" sz="3000" u="none" cap="none" strike="noStrike">
              <a:solidFill>
                <a:srgbClr val="000000"/>
              </a:solidFill>
              <a:latin typeface="Arial"/>
              <a:ea typeface="Arial"/>
              <a:cs typeface="Arial"/>
              <a:sym typeface="Arial"/>
            </a:endParaRPr>
          </a:p>
        </p:txBody>
      </p:sp>
      <p:sp>
        <p:nvSpPr>
          <p:cNvPr id="674" name="Google Shape;674;p106"/>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675" name="Google Shape;675;p106"/>
          <p:cNvPicPr preferRelativeResize="0"/>
          <p:nvPr/>
        </p:nvPicPr>
        <p:blipFill>
          <a:blip r:embed="rId3">
            <a:alphaModFix/>
          </a:blip>
          <a:stretch>
            <a:fillRect/>
          </a:stretch>
        </p:blipFill>
        <p:spPr>
          <a:xfrm>
            <a:off x="704850" y="1479575"/>
            <a:ext cx="3325180" cy="3230175"/>
          </a:xfrm>
          <a:prstGeom prst="rect">
            <a:avLst/>
          </a:prstGeom>
          <a:noFill/>
          <a:ln>
            <a:noFill/>
          </a:ln>
        </p:spPr>
      </p:pic>
      <p:pic>
        <p:nvPicPr>
          <p:cNvPr id="676" name="Google Shape;676;p106"/>
          <p:cNvPicPr preferRelativeResize="0"/>
          <p:nvPr/>
        </p:nvPicPr>
        <p:blipFill>
          <a:blip r:embed="rId4">
            <a:alphaModFix/>
          </a:blip>
          <a:stretch>
            <a:fillRect/>
          </a:stretch>
        </p:blipFill>
        <p:spPr>
          <a:xfrm>
            <a:off x="5006380" y="1804700"/>
            <a:ext cx="2152650" cy="2028825"/>
          </a:xfrm>
          <a:prstGeom prst="rect">
            <a:avLst/>
          </a:prstGeom>
          <a:noFill/>
          <a:ln>
            <a:noFill/>
          </a:ln>
        </p:spPr>
      </p:pic>
      <p:sp>
        <p:nvSpPr>
          <p:cNvPr id="677" name="Google Shape;677;p106"/>
          <p:cNvSpPr/>
          <p:nvPr/>
        </p:nvSpPr>
        <p:spPr>
          <a:xfrm>
            <a:off x="2050000" y="3322925"/>
            <a:ext cx="1628100" cy="125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Koppeling OSLO-Perceel</a:t>
            </a:r>
            <a:endParaRPr b="0" i="0" sz="3000" u="none" cap="none" strike="noStrike">
              <a:solidFill>
                <a:srgbClr val="000000"/>
              </a:solidFill>
              <a:latin typeface="Arial"/>
              <a:ea typeface="Arial"/>
              <a:cs typeface="Arial"/>
              <a:sym typeface="Arial"/>
            </a:endParaRPr>
          </a:p>
        </p:txBody>
      </p:sp>
      <p:sp>
        <p:nvSpPr>
          <p:cNvPr id="683" name="Google Shape;683;p107"/>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684" name="Google Shape;684;p107"/>
          <p:cNvPicPr preferRelativeResize="0"/>
          <p:nvPr/>
        </p:nvPicPr>
        <p:blipFill>
          <a:blip r:embed="rId3">
            <a:alphaModFix/>
          </a:blip>
          <a:stretch>
            <a:fillRect/>
          </a:stretch>
        </p:blipFill>
        <p:spPr>
          <a:xfrm>
            <a:off x="2177226" y="1265525"/>
            <a:ext cx="4683251" cy="2872075"/>
          </a:xfrm>
          <a:prstGeom prst="rect">
            <a:avLst/>
          </a:prstGeom>
          <a:noFill/>
          <a:ln>
            <a:noFill/>
          </a:ln>
        </p:spPr>
      </p:pic>
      <p:sp>
        <p:nvSpPr>
          <p:cNvPr id="685" name="Google Shape;685;p107"/>
          <p:cNvSpPr/>
          <p:nvPr/>
        </p:nvSpPr>
        <p:spPr>
          <a:xfrm>
            <a:off x="5513525" y="1608525"/>
            <a:ext cx="1228500" cy="796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OSLO-CultureelErfgoed::Ding en Activiteit gekoppeld aan Infrastructuur</a:t>
            </a:r>
            <a:endParaRPr b="0" i="0" sz="3000" u="none" cap="none" strike="noStrike">
              <a:solidFill>
                <a:srgbClr val="000000"/>
              </a:solidFill>
              <a:latin typeface="Arial"/>
              <a:ea typeface="Arial"/>
              <a:cs typeface="Arial"/>
              <a:sym typeface="Arial"/>
            </a:endParaRPr>
          </a:p>
        </p:txBody>
      </p:sp>
      <p:sp>
        <p:nvSpPr>
          <p:cNvPr id="691" name="Google Shape;691;p108"/>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692" name="Google Shape;692;p108"/>
          <p:cNvPicPr preferRelativeResize="0"/>
          <p:nvPr/>
        </p:nvPicPr>
        <p:blipFill>
          <a:blip r:embed="rId3">
            <a:alphaModFix/>
          </a:blip>
          <a:stretch>
            <a:fillRect/>
          </a:stretch>
        </p:blipFill>
        <p:spPr>
          <a:xfrm>
            <a:off x="2056425" y="1608525"/>
            <a:ext cx="5544229" cy="3230175"/>
          </a:xfrm>
          <a:prstGeom prst="rect">
            <a:avLst/>
          </a:prstGeom>
          <a:noFill/>
          <a:ln>
            <a:noFill/>
          </a:ln>
        </p:spPr>
      </p:pic>
      <p:sp>
        <p:nvSpPr>
          <p:cNvPr id="693" name="Google Shape;693;p108"/>
          <p:cNvSpPr/>
          <p:nvPr/>
        </p:nvSpPr>
        <p:spPr>
          <a:xfrm>
            <a:off x="6054650" y="2960300"/>
            <a:ext cx="11463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8"/>
          <p:cNvSpPr/>
          <p:nvPr/>
        </p:nvSpPr>
        <p:spPr>
          <a:xfrm>
            <a:off x="6295850" y="3948975"/>
            <a:ext cx="645900" cy="276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huurder, overeenkomst aan Exploitatie + enumeratie</a:t>
            </a:r>
            <a:endParaRPr b="0" i="0" sz="3000" u="none" cap="none" strike="noStrike">
              <a:solidFill>
                <a:srgbClr val="000000"/>
              </a:solidFill>
              <a:latin typeface="Arial"/>
              <a:ea typeface="Arial"/>
              <a:cs typeface="Arial"/>
              <a:sym typeface="Arial"/>
            </a:endParaRPr>
          </a:p>
        </p:txBody>
      </p:sp>
      <p:sp>
        <p:nvSpPr>
          <p:cNvPr id="700" name="Google Shape;700;p109"/>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01" name="Google Shape;701;p109"/>
          <p:cNvPicPr preferRelativeResize="0"/>
          <p:nvPr/>
        </p:nvPicPr>
        <p:blipFill>
          <a:blip r:embed="rId3">
            <a:alphaModFix/>
          </a:blip>
          <a:stretch>
            <a:fillRect/>
          </a:stretch>
        </p:blipFill>
        <p:spPr>
          <a:xfrm>
            <a:off x="628650" y="1923100"/>
            <a:ext cx="2668330" cy="1862650"/>
          </a:xfrm>
          <a:prstGeom prst="rect">
            <a:avLst/>
          </a:prstGeom>
          <a:noFill/>
          <a:ln>
            <a:noFill/>
          </a:ln>
        </p:spPr>
      </p:pic>
      <p:pic>
        <p:nvPicPr>
          <p:cNvPr id="702" name="Google Shape;702;p109"/>
          <p:cNvPicPr preferRelativeResize="0"/>
          <p:nvPr/>
        </p:nvPicPr>
        <p:blipFill>
          <a:blip r:embed="rId4">
            <a:alphaModFix/>
          </a:blip>
          <a:stretch>
            <a:fillRect/>
          </a:stretch>
        </p:blipFill>
        <p:spPr>
          <a:xfrm>
            <a:off x="6804238" y="1286650"/>
            <a:ext cx="1670135" cy="1796025"/>
          </a:xfrm>
          <a:prstGeom prst="rect">
            <a:avLst/>
          </a:prstGeom>
          <a:noFill/>
          <a:ln>
            <a:noFill/>
          </a:ln>
        </p:spPr>
      </p:pic>
      <p:pic>
        <p:nvPicPr>
          <p:cNvPr id="703" name="Google Shape;703;p109"/>
          <p:cNvPicPr preferRelativeResize="0"/>
          <p:nvPr/>
        </p:nvPicPr>
        <p:blipFill>
          <a:blip r:embed="rId5">
            <a:alphaModFix/>
          </a:blip>
          <a:stretch>
            <a:fillRect/>
          </a:stretch>
        </p:blipFill>
        <p:spPr>
          <a:xfrm>
            <a:off x="3916138" y="2115038"/>
            <a:ext cx="2210381" cy="1478775"/>
          </a:xfrm>
          <a:prstGeom prst="rect">
            <a:avLst/>
          </a:prstGeom>
          <a:noFill/>
          <a:ln>
            <a:noFill/>
          </a:ln>
        </p:spPr>
      </p:pic>
      <p:pic>
        <p:nvPicPr>
          <p:cNvPr id="704" name="Google Shape;704;p109"/>
          <p:cNvPicPr preferRelativeResize="0"/>
          <p:nvPr/>
        </p:nvPicPr>
        <p:blipFill>
          <a:blip r:embed="rId6">
            <a:alphaModFix/>
          </a:blip>
          <a:stretch>
            <a:fillRect/>
          </a:stretch>
        </p:blipFill>
        <p:spPr>
          <a:xfrm>
            <a:off x="6745700" y="3357175"/>
            <a:ext cx="1859600" cy="1348975"/>
          </a:xfrm>
          <a:prstGeom prst="rect">
            <a:avLst/>
          </a:prstGeom>
          <a:noFill/>
          <a:ln>
            <a:noFill/>
          </a:ln>
        </p:spPr>
      </p:pic>
      <p:sp>
        <p:nvSpPr>
          <p:cNvPr id="705" name="Google Shape;705;p109"/>
          <p:cNvSpPr/>
          <p:nvPr/>
        </p:nvSpPr>
        <p:spPr>
          <a:xfrm>
            <a:off x="1070925" y="3160125"/>
            <a:ext cx="1628100" cy="125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09"/>
          <p:cNvSpPr/>
          <p:nvPr/>
        </p:nvSpPr>
        <p:spPr>
          <a:xfrm>
            <a:off x="1070925" y="2791575"/>
            <a:ext cx="969600" cy="125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Wijzingen</a:t>
            </a:r>
            <a:r>
              <a:rPr b="1" lang="en" sz="3000"/>
              <a:t> aan Energie</a:t>
            </a:r>
            <a:endParaRPr b="0" i="0" sz="3000" u="none" cap="none" strike="noStrike">
              <a:solidFill>
                <a:srgbClr val="000000"/>
              </a:solidFill>
              <a:latin typeface="Arial"/>
              <a:ea typeface="Arial"/>
              <a:cs typeface="Arial"/>
              <a:sym typeface="Arial"/>
            </a:endParaRPr>
          </a:p>
        </p:txBody>
      </p:sp>
      <p:sp>
        <p:nvSpPr>
          <p:cNvPr id="712" name="Google Shape;712;p110"/>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13" name="Google Shape;713;p110"/>
          <p:cNvPicPr preferRelativeResize="0"/>
          <p:nvPr/>
        </p:nvPicPr>
        <p:blipFill>
          <a:blip r:embed="rId3">
            <a:alphaModFix/>
          </a:blip>
          <a:stretch>
            <a:fillRect/>
          </a:stretch>
        </p:blipFill>
        <p:spPr>
          <a:xfrm>
            <a:off x="746875" y="1804700"/>
            <a:ext cx="3171825" cy="1924050"/>
          </a:xfrm>
          <a:prstGeom prst="rect">
            <a:avLst/>
          </a:prstGeom>
          <a:noFill/>
          <a:ln>
            <a:noFill/>
          </a:ln>
        </p:spPr>
      </p:pic>
      <p:pic>
        <p:nvPicPr>
          <p:cNvPr id="714" name="Google Shape;714;p110"/>
          <p:cNvPicPr preferRelativeResize="0"/>
          <p:nvPr/>
        </p:nvPicPr>
        <p:blipFill>
          <a:blip r:embed="rId4">
            <a:alphaModFix/>
          </a:blip>
          <a:stretch>
            <a:fillRect/>
          </a:stretch>
        </p:blipFill>
        <p:spPr>
          <a:xfrm>
            <a:off x="4343100" y="1864325"/>
            <a:ext cx="3257550" cy="166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494" name="Google Shape;494;p93"/>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het </a:t>
            </a:r>
            <a:r>
              <a:rPr b="1" lang="en" sz="1500">
                <a:solidFill>
                  <a:schemeClr val="dk1"/>
                </a:solidFill>
              </a:rPr>
              <a:t>data model </a:t>
            </a:r>
            <a:r>
              <a:rPr b="1" i="0" lang="en" sz="1500" u="none" cap="none" strike="noStrike">
                <a:solidFill>
                  <a:schemeClr val="dk1"/>
                </a:solidFill>
                <a:latin typeface="Arial"/>
                <a:ea typeface="Arial"/>
                <a:cs typeface="Arial"/>
                <a:sym typeface="Arial"/>
              </a:rPr>
              <a:t>aan de hand van</a:t>
            </a:r>
            <a:r>
              <a:rPr b="1" lang="en" sz="1500">
                <a:solidFill>
                  <a:schemeClr val="dk1"/>
                </a:solidFill>
              </a:rPr>
              <a:t> object diagrammen</a:t>
            </a:r>
            <a:endParaRPr b="0" i="0" sz="1500" u="none" cap="none" strike="noStrike">
              <a:solidFill>
                <a:srgbClr val="000000"/>
              </a:solidFill>
              <a:latin typeface="Arial"/>
              <a:ea typeface="Arial"/>
              <a:cs typeface="Arial"/>
              <a:sym typeface="Arial"/>
            </a:endParaRPr>
          </a:p>
        </p:txBody>
      </p:sp>
      <p:sp>
        <p:nvSpPr>
          <p:cNvPr id="495" name="Google Shape;495;p93"/>
          <p:cNvSpPr/>
          <p:nvPr/>
        </p:nvSpPr>
        <p:spPr>
          <a:xfrm>
            <a:off x="1588750" y="3323100"/>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Overlopen wijzigingen aan het model</a:t>
            </a:r>
            <a:endParaRPr b="0" i="0" sz="1400" u="none" cap="none" strike="noStrike">
              <a:solidFill>
                <a:srgbClr val="000000"/>
              </a:solidFill>
              <a:latin typeface="Arial"/>
              <a:ea typeface="Arial"/>
              <a:cs typeface="Arial"/>
              <a:sym typeface="Arial"/>
            </a:endParaRPr>
          </a:p>
        </p:txBody>
      </p:sp>
      <p:sp>
        <p:nvSpPr>
          <p:cNvPr id="496" name="Google Shape;496;p93"/>
          <p:cNvSpPr/>
          <p:nvPr/>
        </p:nvSpPr>
        <p:spPr>
          <a:xfrm>
            <a:off x="4862175"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a:t>
            </a:r>
            <a:r>
              <a:rPr b="1" lang="en">
                <a:solidFill>
                  <a:srgbClr val="373636"/>
                </a:solidFill>
              </a:rPr>
              <a:t>van object diagrammen </a:t>
            </a:r>
            <a:r>
              <a:rPr b="1" i="0" lang="en" sz="1400" u="none" cap="none" strike="noStrike">
                <a:solidFill>
                  <a:srgbClr val="373636"/>
                </a:solidFill>
                <a:latin typeface="Arial"/>
                <a:ea typeface="Arial"/>
                <a:cs typeface="Arial"/>
                <a:sym typeface="Arial"/>
              </a:rPr>
              <a:t>&amp; capteren van input</a:t>
            </a:r>
            <a:endParaRPr b="0" i="0" sz="1400" u="none" cap="none" strike="noStrike">
              <a:solidFill>
                <a:srgbClr val="000000"/>
              </a:solidFill>
              <a:latin typeface="Arial"/>
              <a:ea typeface="Arial"/>
              <a:cs typeface="Arial"/>
              <a:sym typeface="Arial"/>
            </a:endParaRPr>
          </a:p>
        </p:txBody>
      </p:sp>
      <p:grpSp>
        <p:nvGrpSpPr>
          <p:cNvPr id="497" name="Google Shape;497;p93"/>
          <p:cNvGrpSpPr/>
          <p:nvPr/>
        </p:nvGrpSpPr>
        <p:grpSpPr>
          <a:xfrm>
            <a:off x="2603803" y="2735866"/>
            <a:ext cx="457199" cy="451340"/>
            <a:chOff x="1684338" y="1958975"/>
            <a:chExt cx="123825" cy="122238"/>
          </a:xfrm>
        </p:grpSpPr>
        <p:sp>
          <p:nvSpPr>
            <p:cNvPr id="498" name="Google Shape;498;p93"/>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93"/>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93"/>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01" name="Google Shape;501;p93"/>
          <p:cNvGrpSpPr/>
          <p:nvPr/>
        </p:nvGrpSpPr>
        <p:grpSpPr>
          <a:xfrm>
            <a:off x="5913103" y="2735872"/>
            <a:ext cx="457150" cy="457157"/>
            <a:chOff x="4143375" y="39688"/>
            <a:chExt cx="1338263" cy="1339849"/>
          </a:xfrm>
        </p:grpSpPr>
        <p:sp>
          <p:nvSpPr>
            <p:cNvPr id="502" name="Google Shape;502;p93"/>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93"/>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93"/>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voorwaarde en prijsinfo aan Gebruik</a:t>
            </a:r>
            <a:endParaRPr b="0" i="0" sz="3000" u="none" cap="none" strike="noStrike">
              <a:solidFill>
                <a:srgbClr val="000000"/>
              </a:solidFill>
              <a:latin typeface="Arial"/>
              <a:ea typeface="Arial"/>
              <a:cs typeface="Arial"/>
              <a:sym typeface="Arial"/>
            </a:endParaRPr>
          </a:p>
        </p:txBody>
      </p:sp>
      <p:sp>
        <p:nvSpPr>
          <p:cNvPr id="720" name="Google Shape;720;p111"/>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21" name="Google Shape;721;p111"/>
          <p:cNvPicPr preferRelativeResize="0"/>
          <p:nvPr/>
        </p:nvPicPr>
        <p:blipFill>
          <a:blip r:embed="rId3">
            <a:alphaModFix/>
          </a:blip>
          <a:stretch>
            <a:fillRect/>
          </a:stretch>
        </p:blipFill>
        <p:spPr>
          <a:xfrm>
            <a:off x="704850" y="1533525"/>
            <a:ext cx="2933700" cy="2076450"/>
          </a:xfrm>
          <a:prstGeom prst="rect">
            <a:avLst/>
          </a:prstGeom>
          <a:noFill/>
          <a:ln>
            <a:noFill/>
          </a:ln>
        </p:spPr>
      </p:pic>
      <p:pic>
        <p:nvPicPr>
          <p:cNvPr id="722" name="Google Shape;722;p111"/>
          <p:cNvPicPr preferRelativeResize="0"/>
          <p:nvPr/>
        </p:nvPicPr>
        <p:blipFill>
          <a:blip r:embed="rId4">
            <a:alphaModFix/>
          </a:blip>
          <a:stretch>
            <a:fillRect/>
          </a:stretch>
        </p:blipFill>
        <p:spPr>
          <a:xfrm>
            <a:off x="4429125" y="1608525"/>
            <a:ext cx="4086225" cy="2514600"/>
          </a:xfrm>
          <a:prstGeom prst="rect">
            <a:avLst/>
          </a:prstGeom>
          <a:noFill/>
          <a:ln>
            <a:noFill/>
          </a:ln>
        </p:spPr>
      </p:pic>
      <p:sp>
        <p:nvSpPr>
          <p:cNvPr id="723" name="Google Shape;723;p111"/>
          <p:cNvSpPr/>
          <p:nvPr/>
        </p:nvSpPr>
        <p:spPr>
          <a:xfrm>
            <a:off x="1327950" y="3130525"/>
            <a:ext cx="16875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1"/>
          <p:cNvSpPr/>
          <p:nvPr/>
        </p:nvSpPr>
        <p:spPr>
          <a:xfrm>
            <a:off x="1327950" y="2975125"/>
            <a:ext cx="11586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Toevoegingen aan Gebouw</a:t>
            </a:r>
            <a:endParaRPr b="0" i="0" sz="3000" u="none" cap="none" strike="noStrike">
              <a:solidFill>
                <a:srgbClr val="000000"/>
              </a:solidFill>
              <a:latin typeface="Arial"/>
              <a:ea typeface="Arial"/>
              <a:cs typeface="Arial"/>
              <a:sym typeface="Arial"/>
            </a:endParaRPr>
          </a:p>
        </p:txBody>
      </p:sp>
      <p:sp>
        <p:nvSpPr>
          <p:cNvPr id="730" name="Google Shape;730;p112"/>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31" name="Google Shape;731;p112"/>
          <p:cNvPicPr preferRelativeResize="0"/>
          <p:nvPr/>
        </p:nvPicPr>
        <p:blipFill>
          <a:blip r:embed="rId3">
            <a:alphaModFix/>
          </a:blip>
          <a:stretch>
            <a:fillRect/>
          </a:stretch>
        </p:blipFill>
        <p:spPr>
          <a:xfrm>
            <a:off x="2683450" y="1524100"/>
            <a:ext cx="4057650" cy="2419350"/>
          </a:xfrm>
          <a:prstGeom prst="rect">
            <a:avLst/>
          </a:prstGeom>
          <a:noFill/>
          <a:ln>
            <a:noFill/>
          </a:ln>
        </p:spPr>
      </p:pic>
      <p:sp>
        <p:nvSpPr>
          <p:cNvPr id="732" name="Google Shape;732;p112"/>
          <p:cNvSpPr/>
          <p:nvPr/>
        </p:nvSpPr>
        <p:spPr>
          <a:xfrm>
            <a:off x="3309000" y="2494050"/>
            <a:ext cx="26337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2"/>
          <p:cNvSpPr/>
          <p:nvPr/>
        </p:nvSpPr>
        <p:spPr>
          <a:xfrm>
            <a:off x="3309000" y="2986875"/>
            <a:ext cx="30111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Toevoegingen BeheerType aan Beheer</a:t>
            </a:r>
            <a:endParaRPr b="0" i="0" sz="3000" u="none" cap="none" strike="noStrike">
              <a:solidFill>
                <a:srgbClr val="000000"/>
              </a:solidFill>
              <a:latin typeface="Arial"/>
              <a:ea typeface="Arial"/>
              <a:cs typeface="Arial"/>
              <a:sym typeface="Arial"/>
            </a:endParaRPr>
          </a:p>
        </p:txBody>
      </p:sp>
      <p:sp>
        <p:nvSpPr>
          <p:cNvPr id="739" name="Google Shape;739;p113"/>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40" name="Google Shape;740;p113"/>
          <p:cNvPicPr preferRelativeResize="0"/>
          <p:nvPr/>
        </p:nvPicPr>
        <p:blipFill>
          <a:blip r:embed="rId3">
            <a:alphaModFix/>
          </a:blip>
          <a:stretch>
            <a:fillRect/>
          </a:stretch>
        </p:blipFill>
        <p:spPr>
          <a:xfrm>
            <a:off x="916075" y="1728788"/>
            <a:ext cx="2324100" cy="1685925"/>
          </a:xfrm>
          <a:prstGeom prst="rect">
            <a:avLst/>
          </a:prstGeom>
          <a:noFill/>
          <a:ln>
            <a:noFill/>
          </a:ln>
        </p:spPr>
      </p:pic>
      <p:pic>
        <p:nvPicPr>
          <p:cNvPr id="741" name="Google Shape;741;p113"/>
          <p:cNvPicPr preferRelativeResize="0"/>
          <p:nvPr/>
        </p:nvPicPr>
        <p:blipFill>
          <a:blip r:embed="rId4">
            <a:alphaModFix/>
          </a:blip>
          <a:stretch>
            <a:fillRect/>
          </a:stretch>
        </p:blipFill>
        <p:spPr>
          <a:xfrm>
            <a:off x="4698850" y="1733550"/>
            <a:ext cx="2019300" cy="1676400"/>
          </a:xfrm>
          <a:prstGeom prst="rect">
            <a:avLst/>
          </a:prstGeom>
          <a:noFill/>
          <a:ln>
            <a:noFill/>
          </a:ln>
        </p:spPr>
      </p:pic>
      <p:sp>
        <p:nvSpPr>
          <p:cNvPr id="742" name="Google Shape;742;p113"/>
          <p:cNvSpPr/>
          <p:nvPr/>
        </p:nvSpPr>
        <p:spPr>
          <a:xfrm>
            <a:off x="1510625" y="2827100"/>
            <a:ext cx="9759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Toevoegingen noodcontact en risicoanalyse aan Veiligheid</a:t>
            </a:r>
            <a:endParaRPr b="0" i="0" sz="3000" u="none" cap="none" strike="noStrike">
              <a:solidFill>
                <a:srgbClr val="000000"/>
              </a:solidFill>
              <a:latin typeface="Arial"/>
              <a:ea typeface="Arial"/>
              <a:cs typeface="Arial"/>
              <a:sym typeface="Arial"/>
            </a:endParaRPr>
          </a:p>
        </p:txBody>
      </p:sp>
      <p:sp>
        <p:nvSpPr>
          <p:cNvPr id="748" name="Google Shape;748;p114"/>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49" name="Google Shape;749;p114"/>
          <p:cNvPicPr preferRelativeResize="0"/>
          <p:nvPr/>
        </p:nvPicPr>
        <p:blipFill>
          <a:blip r:embed="rId3">
            <a:alphaModFix/>
          </a:blip>
          <a:stretch>
            <a:fillRect/>
          </a:stretch>
        </p:blipFill>
        <p:spPr>
          <a:xfrm>
            <a:off x="3200400" y="1804700"/>
            <a:ext cx="2743200" cy="1905000"/>
          </a:xfrm>
          <a:prstGeom prst="rect">
            <a:avLst/>
          </a:prstGeom>
          <a:noFill/>
          <a:ln>
            <a:noFill/>
          </a:ln>
        </p:spPr>
      </p:pic>
      <p:sp>
        <p:nvSpPr>
          <p:cNvPr id="750" name="Google Shape;750;p114"/>
          <p:cNvSpPr/>
          <p:nvPr/>
        </p:nvSpPr>
        <p:spPr>
          <a:xfrm>
            <a:off x="3812250" y="2745700"/>
            <a:ext cx="16716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4"/>
          <p:cNvSpPr/>
          <p:nvPr/>
        </p:nvSpPr>
        <p:spPr>
          <a:xfrm>
            <a:off x="3812250" y="3097925"/>
            <a:ext cx="16716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Toevoegingen enumeratie toegankelijkheidstype</a:t>
            </a:r>
            <a:endParaRPr b="0" i="0" sz="3000" u="none" cap="none" strike="noStrike">
              <a:solidFill>
                <a:srgbClr val="000000"/>
              </a:solidFill>
              <a:latin typeface="Arial"/>
              <a:ea typeface="Arial"/>
              <a:cs typeface="Arial"/>
              <a:sym typeface="Arial"/>
            </a:endParaRPr>
          </a:p>
        </p:txBody>
      </p:sp>
      <p:sp>
        <p:nvSpPr>
          <p:cNvPr id="757" name="Google Shape;757;p115"/>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58" name="Google Shape;758;p115"/>
          <p:cNvPicPr preferRelativeResize="0"/>
          <p:nvPr/>
        </p:nvPicPr>
        <p:blipFill>
          <a:blip r:embed="rId3">
            <a:alphaModFix/>
          </a:blip>
          <a:stretch>
            <a:fillRect/>
          </a:stretch>
        </p:blipFill>
        <p:spPr>
          <a:xfrm>
            <a:off x="6185863" y="157150"/>
            <a:ext cx="2600325" cy="4829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Depot als specialisatie binnenruimte</a:t>
            </a:r>
            <a:endParaRPr b="0" i="0" sz="3000" u="none" cap="none" strike="noStrike">
              <a:solidFill>
                <a:srgbClr val="000000"/>
              </a:solidFill>
              <a:latin typeface="Arial"/>
              <a:ea typeface="Arial"/>
              <a:cs typeface="Arial"/>
              <a:sym typeface="Arial"/>
            </a:endParaRPr>
          </a:p>
        </p:txBody>
      </p:sp>
      <p:sp>
        <p:nvSpPr>
          <p:cNvPr id="764" name="Google Shape;764;p116"/>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65" name="Google Shape;765;p116"/>
          <p:cNvPicPr preferRelativeResize="0"/>
          <p:nvPr/>
        </p:nvPicPr>
        <p:blipFill>
          <a:blip r:embed="rId3">
            <a:alphaModFix/>
          </a:blip>
          <a:stretch>
            <a:fillRect/>
          </a:stretch>
        </p:blipFill>
        <p:spPr>
          <a:xfrm>
            <a:off x="3128963" y="1608525"/>
            <a:ext cx="2886075" cy="3190875"/>
          </a:xfrm>
          <a:prstGeom prst="rect">
            <a:avLst/>
          </a:prstGeom>
          <a:noFill/>
          <a:ln>
            <a:noFill/>
          </a:ln>
        </p:spPr>
      </p:pic>
      <p:sp>
        <p:nvSpPr>
          <p:cNvPr id="766" name="Google Shape;766;p116"/>
          <p:cNvSpPr/>
          <p:nvPr/>
        </p:nvSpPr>
        <p:spPr>
          <a:xfrm>
            <a:off x="4300675" y="3678175"/>
            <a:ext cx="4950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Podiumtechnische Faciliteit als specialisatie Faciliteit</a:t>
            </a:r>
            <a:endParaRPr b="0" i="0" sz="3000" u="none" cap="none" strike="noStrike">
              <a:solidFill>
                <a:srgbClr val="000000"/>
              </a:solidFill>
              <a:latin typeface="Arial"/>
              <a:ea typeface="Arial"/>
              <a:cs typeface="Arial"/>
              <a:sym typeface="Arial"/>
            </a:endParaRPr>
          </a:p>
        </p:txBody>
      </p:sp>
      <p:sp>
        <p:nvSpPr>
          <p:cNvPr id="772" name="Google Shape;772;p117"/>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73" name="Google Shape;773;p117"/>
          <p:cNvPicPr preferRelativeResize="0"/>
          <p:nvPr/>
        </p:nvPicPr>
        <p:blipFill>
          <a:blip r:embed="rId3">
            <a:alphaModFix/>
          </a:blip>
          <a:stretch>
            <a:fillRect/>
          </a:stretch>
        </p:blipFill>
        <p:spPr>
          <a:xfrm>
            <a:off x="3157100" y="1546300"/>
            <a:ext cx="2245741" cy="3230175"/>
          </a:xfrm>
          <a:prstGeom prst="rect">
            <a:avLst/>
          </a:prstGeom>
          <a:noFill/>
          <a:ln>
            <a:noFill/>
          </a:ln>
        </p:spPr>
      </p:pic>
      <p:sp>
        <p:nvSpPr>
          <p:cNvPr id="774" name="Google Shape;774;p117"/>
          <p:cNvSpPr/>
          <p:nvPr/>
        </p:nvSpPr>
        <p:spPr>
          <a:xfrm>
            <a:off x="3627200" y="3900200"/>
            <a:ext cx="1353600" cy="15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Toevoeging Vrijstelling</a:t>
            </a:r>
            <a:endParaRPr b="0" i="0" sz="3000" u="none" cap="none" strike="noStrike">
              <a:solidFill>
                <a:srgbClr val="000000"/>
              </a:solidFill>
              <a:latin typeface="Arial"/>
              <a:ea typeface="Arial"/>
              <a:cs typeface="Arial"/>
              <a:sym typeface="Arial"/>
            </a:endParaRPr>
          </a:p>
        </p:txBody>
      </p:sp>
      <p:sp>
        <p:nvSpPr>
          <p:cNvPr id="780" name="Google Shape;780;p118"/>
          <p:cNvSpPr txBox="1"/>
          <p:nvPr/>
        </p:nvSpPr>
        <p:spPr>
          <a:xfrm>
            <a:off x="704850" y="1208325"/>
            <a:ext cx="6895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781" name="Google Shape;781;p118"/>
          <p:cNvPicPr preferRelativeResize="0"/>
          <p:nvPr/>
        </p:nvPicPr>
        <p:blipFill>
          <a:blip r:embed="rId3">
            <a:alphaModFix/>
          </a:blip>
          <a:stretch>
            <a:fillRect/>
          </a:stretch>
        </p:blipFill>
        <p:spPr>
          <a:xfrm>
            <a:off x="3562350" y="1804700"/>
            <a:ext cx="2019300" cy="180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19"/>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787" name="Google Shape;787;p11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Datamodel</a:t>
            </a:r>
            <a:endParaRPr b="0" i="0" sz="3000" u="none" cap="none" strike="noStrike">
              <a:solidFill>
                <a:srgbClr val="000000"/>
              </a:solidFill>
              <a:latin typeface="Arial"/>
              <a:ea typeface="Arial"/>
              <a:cs typeface="Arial"/>
              <a:sym typeface="Arial"/>
            </a:endParaRPr>
          </a:p>
        </p:txBody>
      </p:sp>
      <p:pic>
        <p:nvPicPr>
          <p:cNvPr id="793" name="Google Shape;793;p120">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794" name="Google Shape;794;p120"/>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510" name="Google Shape;510;p94"/>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511" name="Google Shape;511;p94"/>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4"/>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4"/>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4"/>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515" name="Google Shape;515;p94"/>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200">
              <a:solidFill>
                <a:srgbClr val="FFFFFF"/>
              </a:solidFill>
            </a:endParaRPr>
          </a:p>
        </p:txBody>
      </p:sp>
      <p:sp>
        <p:nvSpPr>
          <p:cNvPr id="516" name="Google Shape;516;p94"/>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700">
                <a:solidFill>
                  <a:srgbClr val="FFFFFF"/>
                </a:solidFill>
              </a:rPr>
              <a:t>Gebruik het </a:t>
            </a:r>
            <a:r>
              <a:rPr b="1" lang="en" sz="1700">
                <a:solidFill>
                  <a:srgbClr val="FFFFFF"/>
                </a:solidFill>
              </a:rPr>
              <a:t>handje</a:t>
            </a:r>
            <a:r>
              <a:rPr lang="en" sz="1700">
                <a:solidFill>
                  <a:srgbClr val="FFFFFF"/>
                </a:solidFill>
              </a:rPr>
              <a:t> als je iets wilt zeggen. Interactie wordt aangemoedigd!</a:t>
            </a:r>
            <a:endParaRPr sz="1500">
              <a:solidFill>
                <a:srgbClr val="FFFFFF"/>
              </a:solidFill>
            </a:endParaRPr>
          </a:p>
        </p:txBody>
      </p:sp>
      <p:sp>
        <p:nvSpPr>
          <p:cNvPr id="517" name="Google Shape;517;p94"/>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518" name="Google Shape;518;p94"/>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519" name="Google Shape;519;p94"/>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20" name="Google Shape;520;p94"/>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521" name="Google Shape;521;p94"/>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522" name="Google Shape;522;p94"/>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94"/>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800" name="Google Shape;800;p121"/>
          <p:cNvCxnSpPr>
            <a:stCxn id="801"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802" name="Google Shape;802;p121"/>
          <p:cNvCxnSpPr>
            <a:stCxn id="803" idx="2"/>
            <a:endCxn id="804"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805" name="Google Shape;805;p121"/>
          <p:cNvCxnSpPr>
            <a:stCxn id="806" idx="2"/>
            <a:endCxn id="807"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808" name="Google Shape;808;p121"/>
          <p:cNvCxnSpPr>
            <a:stCxn id="809" idx="2"/>
            <a:endCxn id="810"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811" name="Google Shape;811;p121"/>
          <p:cNvCxnSpPr>
            <a:endCxn id="812"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813" name="Google Shape;813;p121"/>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814" name="Google Shape;814;p121"/>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815" name="Google Shape;815;p121"/>
          <p:cNvCxnSpPr>
            <a:stCxn id="816"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817" name="Google Shape;817;p121"/>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809" name="Google Shape;809;p121"/>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818" name="Google Shape;818;p121"/>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806" name="Google Shape;806;p121"/>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819" name="Google Shape;819;p121"/>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820" name="Google Shape;820;p121"/>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821" name="Google Shape;821;p121"/>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822" name="Google Shape;822;p121"/>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816" name="Google Shape;816;p121"/>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810" name="Google Shape;810;p121"/>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801" name="Google Shape;801;p121"/>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807" name="Google Shape;807;p121"/>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803" name="Google Shape;803;p121"/>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812" name="Google Shape;812;p121"/>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823" name="Google Shape;823;p121"/>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824" name="Google Shape;824;p121"/>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121"/>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804" name="Google Shape;804;p121"/>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826" name="Google Shape;826;p121"/>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827" name="Google Shape;827;p121"/>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8" name="Google Shape;828;p121"/>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829" name="Google Shape;829;p121"/>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30" name="Google Shape;830;p121"/>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831" name="Google Shape;831;p121"/>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2" name="Google Shape;832;p121"/>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2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2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2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Objectdiagrammen</a:t>
            </a:r>
            <a:endParaRPr b="1" i="0" sz="3200" u="none" cap="none" strike="noStrike">
              <a:solidFill>
                <a:srgbClr val="000000"/>
              </a:solidFill>
              <a:latin typeface="Arial"/>
              <a:ea typeface="Arial"/>
              <a:cs typeface="Arial"/>
              <a:sym typeface="Arial"/>
            </a:endParaRPr>
          </a:p>
        </p:txBody>
      </p:sp>
      <p:pic>
        <p:nvPicPr>
          <p:cNvPr id="840" name="Google Shape;840;p12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Doel</a:t>
            </a:r>
            <a:endParaRPr b="1" i="0" sz="2200" u="none" cap="none" strike="noStrike">
              <a:solidFill>
                <a:srgbClr val="000000"/>
              </a:solidFill>
              <a:latin typeface="Arial"/>
              <a:ea typeface="Arial"/>
              <a:cs typeface="Arial"/>
              <a:sym typeface="Arial"/>
            </a:endParaRPr>
          </a:p>
        </p:txBody>
      </p:sp>
      <p:sp>
        <p:nvSpPr>
          <p:cNvPr id="846" name="Google Shape;846;p123"/>
          <p:cNvSpPr/>
          <p:nvPr/>
        </p:nvSpPr>
        <p:spPr>
          <a:xfrm>
            <a:off x="692100" y="220260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 sz="1600"/>
              <a:t>Het data model uitdagen aan de hand van een object diagram.</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4"/>
          <p:cNvSpPr txBox="1"/>
          <p:nvPr>
            <p:ph type="title"/>
          </p:nvPr>
        </p:nvSpPr>
        <p:spPr>
          <a:xfrm>
            <a:off x="457800" y="262200"/>
            <a:ext cx="86862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1 - Jeugdcentrum Knokke-Heist</a:t>
            </a:r>
            <a:endParaRPr b="1" sz="3000">
              <a:latin typeface="Arial"/>
              <a:ea typeface="Arial"/>
              <a:cs typeface="Arial"/>
              <a:sym typeface="Arial"/>
            </a:endParaRPr>
          </a:p>
        </p:txBody>
      </p:sp>
      <p:sp>
        <p:nvSpPr>
          <p:cNvPr id="852" name="Google Shape;852;p124"/>
          <p:cNvSpPr txBox="1"/>
          <p:nvPr>
            <p:ph idx="1" type="body"/>
          </p:nvPr>
        </p:nvSpPr>
        <p:spPr>
          <a:xfrm>
            <a:off x="540000" y="1436400"/>
            <a:ext cx="46935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sz="1000"/>
          </a:p>
          <a:p>
            <a:pPr indent="0" lvl="0" marL="0" rtl="0" algn="just">
              <a:spcBef>
                <a:spcPts val="300"/>
              </a:spcBef>
              <a:spcAft>
                <a:spcPts val="0"/>
              </a:spcAft>
              <a:buNone/>
            </a:pPr>
            <a:r>
              <a:rPr lang="en" sz="1200"/>
              <a:t>Het Jeugdcentrum ’t Verzet is een gebouw in eigendom van de gemeente Knokke-Heist. </a:t>
            </a:r>
            <a:endParaRPr sz="1200"/>
          </a:p>
          <a:p>
            <a:pPr indent="0" lvl="0" marL="0" rtl="0" algn="just">
              <a:spcBef>
                <a:spcPts val="300"/>
              </a:spcBef>
              <a:spcAft>
                <a:spcPts val="0"/>
              </a:spcAft>
              <a:buNone/>
            </a:pPr>
            <a:r>
              <a:t/>
            </a:r>
            <a:endParaRPr sz="1200"/>
          </a:p>
          <a:p>
            <a:pPr indent="0" lvl="0" marL="0" rtl="0" algn="just">
              <a:spcBef>
                <a:spcPts val="300"/>
              </a:spcBef>
              <a:spcAft>
                <a:spcPts val="0"/>
              </a:spcAft>
              <a:buNone/>
            </a:pPr>
            <a:r>
              <a:rPr lang="en" sz="1200"/>
              <a:t>Het omvat een jeugdcafé met bar en sanitair, een polyvalente zaal met bar en een repetitielokaal met verschillende faciliteiten. </a:t>
            </a:r>
            <a:endParaRPr sz="1200"/>
          </a:p>
          <a:p>
            <a:pPr indent="0" lvl="0" marL="0" rtl="0" algn="just">
              <a:spcBef>
                <a:spcPts val="300"/>
              </a:spcBef>
              <a:spcAft>
                <a:spcPts val="0"/>
              </a:spcAft>
              <a:buNone/>
            </a:pPr>
            <a:r>
              <a:t/>
            </a:r>
            <a:endParaRPr sz="1200"/>
          </a:p>
          <a:p>
            <a:pPr indent="0" lvl="0" marL="0" rtl="0" algn="just">
              <a:spcBef>
                <a:spcPts val="300"/>
              </a:spcBef>
              <a:spcAft>
                <a:spcPts val="0"/>
              </a:spcAft>
              <a:buNone/>
            </a:pPr>
            <a:r>
              <a:rPr lang="en" sz="1200"/>
              <a:t>Met uitzondering van de repetitielokalen is het gebouw via een gebruiksovereenkomst ter beschikking gesteld aan de vzw Jeugdhuis ’t Verzet. De repetitielokalen zelf zijn in beheer van de gemeentelijke jeugddienst. </a:t>
            </a:r>
            <a:endParaRPr sz="1200"/>
          </a:p>
          <a:p>
            <a:pPr indent="0" lvl="0" marL="0" rtl="0" algn="just">
              <a:spcBef>
                <a:spcPts val="300"/>
              </a:spcBef>
              <a:spcAft>
                <a:spcPts val="0"/>
              </a:spcAft>
              <a:buNone/>
            </a:pPr>
            <a:r>
              <a:t/>
            </a:r>
            <a:endParaRPr sz="1200"/>
          </a:p>
          <a:p>
            <a:pPr indent="0" lvl="0" marL="0" rtl="0" algn="just">
              <a:spcBef>
                <a:spcPts val="300"/>
              </a:spcBef>
              <a:spcAft>
                <a:spcPts val="0"/>
              </a:spcAft>
              <a:buNone/>
            </a:pPr>
            <a:r>
              <a:rPr lang="en" sz="1200"/>
              <a:t>Het gebouw ligt op een jeugdterrein. </a:t>
            </a:r>
            <a:endParaRPr sz="1200"/>
          </a:p>
        </p:txBody>
      </p:sp>
      <p:pic>
        <p:nvPicPr>
          <p:cNvPr id="853" name="Google Shape;853;p124"/>
          <p:cNvPicPr preferRelativeResize="0"/>
          <p:nvPr/>
        </p:nvPicPr>
        <p:blipFill>
          <a:blip r:embed="rId3">
            <a:alphaModFix/>
          </a:blip>
          <a:stretch>
            <a:fillRect/>
          </a:stretch>
        </p:blipFill>
        <p:spPr>
          <a:xfrm>
            <a:off x="5385900" y="1251600"/>
            <a:ext cx="3605703" cy="27297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1</a:t>
            </a:r>
            <a:endParaRPr b="0" i="0" sz="3000" u="none" cap="none" strike="noStrike">
              <a:solidFill>
                <a:srgbClr val="000000"/>
              </a:solidFill>
              <a:latin typeface="Arial"/>
              <a:ea typeface="Arial"/>
              <a:cs typeface="Arial"/>
              <a:sym typeface="Arial"/>
            </a:endParaRPr>
          </a:p>
        </p:txBody>
      </p:sp>
      <p:pic>
        <p:nvPicPr>
          <p:cNvPr id="859" name="Google Shape;859;p125">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60" name="Google Shape;860;p125"/>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6"/>
          <p:cNvSpPr txBox="1"/>
          <p:nvPr>
            <p:ph type="title"/>
          </p:nvPr>
        </p:nvSpPr>
        <p:spPr>
          <a:xfrm>
            <a:off x="457800" y="262200"/>
            <a:ext cx="86229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2 - Skatepark Blaarmeersen</a:t>
            </a:r>
            <a:endParaRPr b="1" sz="3000">
              <a:latin typeface="Arial"/>
              <a:ea typeface="Arial"/>
              <a:cs typeface="Arial"/>
              <a:sym typeface="Arial"/>
            </a:endParaRPr>
          </a:p>
        </p:txBody>
      </p:sp>
      <p:sp>
        <p:nvSpPr>
          <p:cNvPr id="866" name="Google Shape;866;p126"/>
          <p:cNvSpPr txBox="1"/>
          <p:nvPr>
            <p:ph idx="1" type="body"/>
          </p:nvPr>
        </p:nvSpPr>
        <p:spPr>
          <a:xfrm>
            <a:off x="540000" y="1436400"/>
            <a:ext cx="37080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sz="1200">
              <a:solidFill>
                <a:srgbClr val="23333A"/>
              </a:solidFill>
              <a:highlight>
                <a:srgbClr val="FFFFFF"/>
              </a:highlight>
            </a:endParaRPr>
          </a:p>
          <a:p>
            <a:pPr indent="0" lvl="0" marL="0" rtl="0" algn="l">
              <a:spcBef>
                <a:spcPts val="300"/>
              </a:spcBef>
              <a:spcAft>
                <a:spcPts val="0"/>
              </a:spcAft>
              <a:buNone/>
            </a:pPr>
            <a:r>
              <a:rPr lang="en" sz="1200">
                <a:solidFill>
                  <a:srgbClr val="23333A"/>
                </a:solidFill>
                <a:highlight>
                  <a:srgbClr val="FFFFFF"/>
                </a:highlight>
              </a:rPr>
              <a:t>Het skatepark Blaarmeersen ligt in het Sport- en Recreatiepark Blaarmeersen te Gent. </a:t>
            </a:r>
            <a:endParaRPr sz="1200">
              <a:solidFill>
                <a:srgbClr val="23333A"/>
              </a:solidFill>
              <a:highlight>
                <a:srgbClr val="FFFFFF"/>
              </a:highlight>
            </a:endParaRPr>
          </a:p>
          <a:p>
            <a:pPr indent="0" lvl="0" marL="0" rtl="0" algn="l">
              <a:spcBef>
                <a:spcPts val="300"/>
              </a:spcBef>
              <a:spcAft>
                <a:spcPts val="0"/>
              </a:spcAft>
              <a:buNone/>
            </a:pPr>
            <a:r>
              <a:t/>
            </a:r>
            <a:endParaRPr sz="1200">
              <a:solidFill>
                <a:srgbClr val="23333A"/>
              </a:solidFill>
              <a:highlight>
                <a:srgbClr val="FFFFFF"/>
              </a:highlight>
            </a:endParaRPr>
          </a:p>
          <a:p>
            <a:pPr indent="0" lvl="0" marL="0" rtl="0" algn="l">
              <a:spcBef>
                <a:spcPts val="300"/>
              </a:spcBef>
              <a:spcAft>
                <a:spcPts val="0"/>
              </a:spcAft>
              <a:buNone/>
            </a:pPr>
            <a:r>
              <a:rPr lang="en" sz="1200">
                <a:solidFill>
                  <a:srgbClr val="23333A"/>
                </a:solidFill>
                <a:highlight>
                  <a:srgbClr val="FFFFFF"/>
                </a:highlight>
              </a:rPr>
              <a:t>Er zijn 7 skateterreinen, op een oppervlakte van 4000 m². Het skatepark is een publieke buitenruimte.</a:t>
            </a:r>
            <a:endParaRPr sz="1200">
              <a:solidFill>
                <a:srgbClr val="23333A"/>
              </a:solidFill>
              <a:highlight>
                <a:srgbClr val="FFFFFF"/>
              </a:highlight>
            </a:endParaRPr>
          </a:p>
          <a:p>
            <a:pPr indent="0" lvl="0" marL="0" rtl="0" algn="l">
              <a:spcBef>
                <a:spcPts val="300"/>
              </a:spcBef>
              <a:spcAft>
                <a:spcPts val="0"/>
              </a:spcAft>
              <a:buNone/>
            </a:pPr>
            <a:r>
              <a:t/>
            </a:r>
            <a:endParaRPr sz="1200">
              <a:solidFill>
                <a:srgbClr val="23333A"/>
              </a:solidFill>
              <a:highlight>
                <a:srgbClr val="FFFFFF"/>
              </a:highlight>
            </a:endParaRPr>
          </a:p>
          <a:p>
            <a:pPr indent="0" lvl="0" marL="0" rtl="0" algn="l">
              <a:spcBef>
                <a:spcPts val="300"/>
              </a:spcBef>
              <a:spcAft>
                <a:spcPts val="0"/>
              </a:spcAft>
              <a:buNone/>
            </a:pPr>
            <a:r>
              <a:rPr lang="en" sz="1200">
                <a:solidFill>
                  <a:srgbClr val="23333A"/>
                </a:solidFill>
                <a:highlight>
                  <a:srgbClr val="FFFFFF"/>
                </a:highlight>
              </a:rPr>
              <a:t>Het skatepark is een subinfrastructuur van het grotere Sport- en Recreatiepark, de superinfrastructuur. Er zijn nog verschillende andere subinfrastructuren.</a:t>
            </a:r>
            <a:endParaRPr sz="1200">
              <a:solidFill>
                <a:srgbClr val="23333A"/>
              </a:solidFill>
              <a:highlight>
                <a:srgbClr val="FFFFFF"/>
              </a:highlight>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300"/>
              </a:spcBef>
              <a:spcAft>
                <a:spcPts val="0"/>
              </a:spcAft>
              <a:buNone/>
            </a:pPr>
            <a:r>
              <a:t/>
            </a:r>
            <a:endParaRPr sz="1350">
              <a:solidFill>
                <a:srgbClr val="23333A"/>
              </a:solidFill>
              <a:highlight>
                <a:srgbClr val="FFFFFF"/>
              </a:highlight>
              <a:latin typeface="Arial"/>
              <a:ea typeface="Arial"/>
              <a:cs typeface="Arial"/>
              <a:sym typeface="Arial"/>
            </a:endParaRPr>
          </a:p>
        </p:txBody>
      </p:sp>
      <p:pic>
        <p:nvPicPr>
          <p:cNvPr id="867" name="Google Shape;867;p126"/>
          <p:cNvPicPr preferRelativeResize="0"/>
          <p:nvPr/>
        </p:nvPicPr>
        <p:blipFill>
          <a:blip r:embed="rId3">
            <a:alphaModFix/>
          </a:blip>
          <a:stretch>
            <a:fillRect/>
          </a:stretch>
        </p:blipFill>
        <p:spPr>
          <a:xfrm>
            <a:off x="4572000" y="1436400"/>
            <a:ext cx="4419602" cy="26606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2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2</a:t>
            </a:r>
            <a:endParaRPr b="0" i="0" sz="3000" u="none" cap="none" strike="noStrike">
              <a:solidFill>
                <a:srgbClr val="000000"/>
              </a:solidFill>
              <a:latin typeface="Arial"/>
              <a:ea typeface="Arial"/>
              <a:cs typeface="Arial"/>
              <a:sym typeface="Arial"/>
            </a:endParaRPr>
          </a:p>
        </p:txBody>
      </p:sp>
      <p:pic>
        <p:nvPicPr>
          <p:cNvPr id="873" name="Google Shape;873;p127">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74" name="Google Shape;874;p127"/>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28"/>
          <p:cNvSpPr txBox="1"/>
          <p:nvPr>
            <p:ph type="title"/>
          </p:nvPr>
        </p:nvSpPr>
        <p:spPr>
          <a:xfrm>
            <a:off x="457800" y="262200"/>
            <a:ext cx="8571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3 - Erfgoeddepot Trezoor</a:t>
            </a:r>
            <a:endParaRPr b="1" sz="3000">
              <a:latin typeface="Arial"/>
              <a:ea typeface="Arial"/>
              <a:cs typeface="Arial"/>
              <a:sym typeface="Arial"/>
            </a:endParaRPr>
          </a:p>
        </p:txBody>
      </p:sp>
      <p:sp>
        <p:nvSpPr>
          <p:cNvPr id="880" name="Google Shape;880;p128"/>
          <p:cNvSpPr txBox="1"/>
          <p:nvPr>
            <p:ph idx="1" type="body"/>
          </p:nvPr>
        </p:nvSpPr>
        <p:spPr>
          <a:xfrm>
            <a:off x="540000" y="1436400"/>
            <a:ext cx="4122600" cy="275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23333A"/>
                </a:solidFill>
                <a:highlight>
                  <a:srgbClr val="FFFFFF"/>
                </a:highlight>
              </a:rPr>
              <a:t>Het depot Trezoor werd gebouwd in 2012. Het heeft een oppervlakte van 5000 m² en bestaat uit verschillende erfgoeddepot ruimtes. Een ervan is publiek toegankelijk. </a:t>
            </a:r>
            <a:endParaRPr sz="1200">
              <a:solidFill>
                <a:srgbClr val="23333A"/>
              </a:solidFill>
              <a:highlight>
                <a:srgbClr val="FFFFFF"/>
              </a:highlight>
            </a:endParaRPr>
          </a:p>
          <a:p>
            <a:pPr indent="0" lvl="0" marL="0" rtl="0" algn="just">
              <a:lnSpc>
                <a:spcPct val="115000"/>
              </a:lnSpc>
              <a:spcBef>
                <a:spcPts val="1400"/>
              </a:spcBef>
              <a:spcAft>
                <a:spcPts val="1400"/>
              </a:spcAft>
              <a:buNone/>
            </a:pPr>
            <a:r>
              <a:rPr lang="en" sz="1200">
                <a:solidFill>
                  <a:srgbClr val="23333A"/>
                </a:solidFill>
                <a:highlight>
                  <a:srgbClr val="FFFFFF"/>
                </a:highlight>
              </a:rPr>
              <a:t>Er zijn verschillende faciliteiten en technische vereisten voor het bewaren van het erfgoed waar rekening mee gehouden werd.</a:t>
            </a:r>
            <a:endParaRPr sz="1350">
              <a:solidFill>
                <a:srgbClr val="23333A"/>
              </a:solidFill>
              <a:highlight>
                <a:srgbClr val="FFFFFF"/>
              </a:highlight>
              <a:latin typeface="Arial"/>
              <a:ea typeface="Arial"/>
              <a:cs typeface="Arial"/>
              <a:sym typeface="Arial"/>
            </a:endParaRPr>
          </a:p>
        </p:txBody>
      </p:sp>
      <p:pic>
        <p:nvPicPr>
          <p:cNvPr id="881" name="Google Shape;881;p128"/>
          <p:cNvPicPr preferRelativeResize="0"/>
          <p:nvPr/>
        </p:nvPicPr>
        <p:blipFill>
          <a:blip r:embed="rId3">
            <a:alphaModFix/>
          </a:blip>
          <a:stretch>
            <a:fillRect/>
          </a:stretch>
        </p:blipFill>
        <p:spPr>
          <a:xfrm>
            <a:off x="5034241" y="1251600"/>
            <a:ext cx="3957359" cy="29387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3</a:t>
            </a:r>
            <a:endParaRPr b="0" i="0" sz="3000" u="none" cap="none" strike="noStrike">
              <a:solidFill>
                <a:srgbClr val="000000"/>
              </a:solidFill>
              <a:latin typeface="Arial"/>
              <a:ea typeface="Arial"/>
              <a:cs typeface="Arial"/>
              <a:sym typeface="Arial"/>
            </a:endParaRPr>
          </a:p>
        </p:txBody>
      </p:sp>
      <p:pic>
        <p:nvPicPr>
          <p:cNvPr id="887" name="Google Shape;887;p129">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88" name="Google Shape;888;p129"/>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30"/>
          <p:cNvSpPr txBox="1"/>
          <p:nvPr>
            <p:ph type="title"/>
          </p:nvPr>
        </p:nvSpPr>
        <p:spPr>
          <a:xfrm>
            <a:off x="457800" y="262200"/>
            <a:ext cx="86862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4 - Kleedkamer reservatie</a:t>
            </a:r>
            <a:endParaRPr b="1" sz="3000">
              <a:latin typeface="Arial"/>
              <a:ea typeface="Arial"/>
              <a:cs typeface="Arial"/>
              <a:sym typeface="Arial"/>
            </a:endParaRPr>
          </a:p>
        </p:txBody>
      </p:sp>
      <p:sp>
        <p:nvSpPr>
          <p:cNvPr id="894" name="Google Shape;894;p130"/>
          <p:cNvSpPr txBox="1"/>
          <p:nvPr>
            <p:ph idx="1" type="body"/>
          </p:nvPr>
        </p:nvSpPr>
        <p:spPr>
          <a:xfrm>
            <a:off x="540000" y="1665800"/>
            <a:ext cx="4211400" cy="275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33A"/>
                </a:solidFill>
                <a:highlight>
                  <a:srgbClr val="FFFFFF"/>
                </a:highlight>
              </a:rPr>
              <a:t>De kleedkamer van een theaterzaal in een kunstcentrum wordt wekelijks door een ander dansgezelschap gebruikt. De tweede week van maart is gereserveerd voor de dansgroep dames, de derde week voor de dansgroep heren.</a:t>
            </a:r>
            <a:endParaRPr sz="1200">
              <a:solidFill>
                <a:srgbClr val="23333A"/>
              </a:solidFill>
              <a:highlight>
                <a:srgbClr val="FFFFFF"/>
              </a:highlight>
            </a:endParaRPr>
          </a:p>
          <a:p>
            <a:pPr indent="0" lvl="0" marL="0" rtl="0" algn="l">
              <a:lnSpc>
                <a:spcPct val="115000"/>
              </a:lnSpc>
              <a:spcBef>
                <a:spcPts val="1400"/>
              </a:spcBef>
              <a:spcAft>
                <a:spcPts val="1400"/>
              </a:spcAft>
              <a:buNone/>
            </a:pPr>
            <a:r>
              <a:rPr lang="en" sz="1200">
                <a:solidFill>
                  <a:srgbClr val="23333A"/>
                </a:solidFill>
                <a:highlight>
                  <a:srgbClr val="FFFFFF"/>
                </a:highlight>
              </a:rPr>
              <a:t>De toegankelijkheid van het kunstcentrum en de theaterzaal verschillen.</a:t>
            </a:r>
            <a:endParaRPr sz="1200">
              <a:solidFill>
                <a:srgbClr val="23333A"/>
              </a:solidFill>
              <a:highlight>
                <a:srgbClr val="FFFFFF"/>
              </a:highlight>
            </a:endParaRPr>
          </a:p>
        </p:txBody>
      </p:sp>
      <p:pic>
        <p:nvPicPr>
          <p:cNvPr id="895" name="Google Shape;895;p130"/>
          <p:cNvPicPr preferRelativeResize="0"/>
          <p:nvPr/>
        </p:nvPicPr>
        <p:blipFill>
          <a:blip r:embed="rId3">
            <a:alphaModFix/>
          </a:blip>
          <a:stretch>
            <a:fillRect/>
          </a:stretch>
        </p:blipFill>
        <p:spPr>
          <a:xfrm>
            <a:off x="4888750" y="1591588"/>
            <a:ext cx="4139850" cy="2493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descr="Amazon.com : Neewer 12''X11''/30cm X 27cm Wooden Director's Film Movie  Slateboard Clapper Board : Camera &amp; Photo" id="528" name="Google Shape;528;p95"/>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529" name="Google Shape;529;p9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3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4</a:t>
            </a:r>
            <a:endParaRPr b="0" i="0" sz="3000" u="none" cap="none" strike="noStrike">
              <a:solidFill>
                <a:srgbClr val="000000"/>
              </a:solidFill>
              <a:latin typeface="Arial"/>
              <a:ea typeface="Arial"/>
              <a:cs typeface="Arial"/>
              <a:sym typeface="Arial"/>
            </a:endParaRPr>
          </a:p>
        </p:txBody>
      </p:sp>
      <p:pic>
        <p:nvPicPr>
          <p:cNvPr id="901" name="Google Shape;901;p131">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902" name="Google Shape;902;p131"/>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3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3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3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Q&amp;A</a:t>
            </a:r>
            <a:endParaRPr b="1" i="0" sz="3200" u="none" cap="none" strike="noStrike">
              <a:solidFill>
                <a:srgbClr val="000000"/>
              </a:solidFill>
              <a:latin typeface="Arial"/>
              <a:ea typeface="Arial"/>
              <a:cs typeface="Arial"/>
              <a:sym typeface="Arial"/>
            </a:endParaRPr>
          </a:p>
        </p:txBody>
      </p:sp>
      <p:pic>
        <p:nvPicPr>
          <p:cNvPr id="910" name="Google Shape;910;p13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133"/>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16" name="Google Shape;916;p133"/>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917" name="Google Shape;917;p133"/>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918" name="Google Shape;918;p133"/>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919" name="Google Shape;919;p133"/>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3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3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3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Volgende stappen</a:t>
            </a:r>
            <a:endParaRPr b="1" i="0" sz="3200" u="none" cap="none" strike="noStrike">
              <a:solidFill>
                <a:srgbClr val="000000"/>
              </a:solidFill>
              <a:latin typeface="Arial"/>
              <a:ea typeface="Arial"/>
              <a:cs typeface="Arial"/>
              <a:sym typeface="Arial"/>
            </a:endParaRPr>
          </a:p>
        </p:txBody>
      </p:sp>
      <p:pic>
        <p:nvPicPr>
          <p:cNvPr id="927" name="Google Shape;927;p13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35"/>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933" name="Google Shape;933;p135"/>
          <p:cNvGrpSpPr/>
          <p:nvPr/>
        </p:nvGrpSpPr>
        <p:grpSpPr>
          <a:xfrm>
            <a:off x="641992" y="1367322"/>
            <a:ext cx="478299" cy="478299"/>
            <a:chOff x="4640263" y="1219200"/>
            <a:chExt cx="123825" cy="123825"/>
          </a:xfrm>
        </p:grpSpPr>
        <p:sp>
          <p:nvSpPr>
            <p:cNvPr id="934" name="Google Shape;934;p135"/>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5" name="Google Shape;935;p135"/>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6" name="Google Shape;936;p135"/>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7" name="Google Shape;937;p135"/>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8" name="Google Shape;938;p135"/>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939" name="Google Shape;939;p135"/>
          <p:cNvGrpSpPr/>
          <p:nvPr/>
        </p:nvGrpSpPr>
        <p:grpSpPr>
          <a:xfrm>
            <a:off x="630430" y="1988262"/>
            <a:ext cx="470610" cy="478327"/>
            <a:chOff x="6215424" y="4028218"/>
            <a:chExt cx="202814" cy="206140"/>
          </a:xfrm>
        </p:grpSpPr>
        <p:sp>
          <p:nvSpPr>
            <p:cNvPr id="940" name="Google Shape;940;p135"/>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1" name="Google Shape;941;p135"/>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2" name="Google Shape;942;p135"/>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3" name="Google Shape;943;p135"/>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4" name="Google Shape;944;p135"/>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945" name="Google Shape;945;p135"/>
          <p:cNvGrpSpPr/>
          <p:nvPr/>
        </p:nvGrpSpPr>
        <p:grpSpPr>
          <a:xfrm>
            <a:off x="646650" y="3272112"/>
            <a:ext cx="479163" cy="478593"/>
            <a:chOff x="4148138" y="53975"/>
            <a:chExt cx="1335088" cy="1333500"/>
          </a:xfrm>
        </p:grpSpPr>
        <p:sp>
          <p:nvSpPr>
            <p:cNvPr id="946" name="Google Shape;946;p135"/>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7" name="Google Shape;947;p135"/>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948" name="Google Shape;948;p135"/>
          <p:cNvGrpSpPr/>
          <p:nvPr/>
        </p:nvGrpSpPr>
        <p:grpSpPr>
          <a:xfrm>
            <a:off x="636286" y="2653998"/>
            <a:ext cx="471655" cy="471655"/>
            <a:chOff x="4287838" y="1854201"/>
            <a:chExt cx="149225" cy="149225"/>
          </a:xfrm>
        </p:grpSpPr>
        <p:sp>
          <p:nvSpPr>
            <p:cNvPr id="949" name="Google Shape;949;p135"/>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950" name="Google Shape;950;p135"/>
            <p:cNvCxnSpPr/>
            <p:nvPr/>
          </p:nvCxnSpPr>
          <p:spPr>
            <a:xfrm>
              <a:off x="4375150" y="1884363"/>
              <a:ext cx="0" cy="0"/>
            </a:xfrm>
            <a:prstGeom prst="straightConnector1">
              <a:avLst/>
            </a:prstGeom>
            <a:noFill/>
            <a:ln>
              <a:noFill/>
            </a:ln>
          </p:spPr>
        </p:cxnSp>
        <p:cxnSp>
          <p:nvCxnSpPr>
            <p:cNvPr id="951" name="Google Shape;951;p135"/>
            <p:cNvCxnSpPr/>
            <p:nvPr/>
          </p:nvCxnSpPr>
          <p:spPr>
            <a:xfrm>
              <a:off x="4375150" y="1884363"/>
              <a:ext cx="0" cy="0"/>
            </a:xfrm>
            <a:prstGeom prst="straightConnector1">
              <a:avLst/>
            </a:prstGeom>
            <a:noFill/>
            <a:ln>
              <a:noFill/>
            </a:ln>
          </p:spPr>
        </p:cxnSp>
        <p:sp>
          <p:nvSpPr>
            <p:cNvPr id="952" name="Google Shape;952;p135"/>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953" name="Google Shape;953;p135"/>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954" name="Google Shape;954;p135"/>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955" name="Google Shape;955;p135"/>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956" name="Google Shape;956;p135"/>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versie van het </a:t>
            </a:r>
            <a:r>
              <a:rPr b="0" i="0" lang="en" sz="1600" u="none" cap="none" strike="noStrike">
                <a:solidFill>
                  <a:srgbClr val="000000"/>
                </a:solidFill>
                <a:latin typeface="Arial"/>
                <a:ea typeface="Arial"/>
                <a:cs typeface="Arial"/>
                <a:sym typeface="Arial"/>
              </a:rPr>
              <a:t>semantisch model a.d.h.v. </a:t>
            </a:r>
            <a:r>
              <a:rPr lang="en" sz="1600"/>
              <a:t>de </a:t>
            </a:r>
            <a:r>
              <a:rPr b="0" i="0" lang="en" sz="1600" u="none" cap="none" strike="noStrike">
                <a:solidFill>
                  <a:srgbClr val="000000"/>
                </a:solidFill>
                <a:latin typeface="Arial"/>
                <a:ea typeface="Arial"/>
                <a:cs typeface="Arial"/>
                <a:sym typeface="Arial"/>
              </a:rPr>
              <a:t>gecapteerde feedback</a:t>
            </a:r>
            <a:endParaRPr/>
          </a:p>
        </p:txBody>
      </p:sp>
      <p:sp>
        <p:nvSpPr>
          <p:cNvPr id="957" name="Google Shape;957;p13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6"/>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36"/>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964" name="Google Shape;964;p136"/>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965" name="Google Shape;965;p136"/>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136"/>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967" name="Google Shape;967;p136"/>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https://github.com/Informatievlaanderen/OSLOthema-cultuurandjeugdinfrastructuur</a:t>
            </a:r>
            <a:r>
              <a:rPr lang="en" sz="1500">
                <a:solidFill>
                  <a:schemeClr val="lt1"/>
                </a:solidFill>
              </a:rPr>
              <a:t>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968" name="Google Shape;968;p13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969" name="Google Shape;969;p136"/>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37"/>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75" name="Google Shape;975;p13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3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3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Bedankt!</a:t>
            </a:r>
            <a:endParaRPr b="1" i="0" sz="3200" u="none" cap="none" strike="noStrike">
              <a:solidFill>
                <a:srgbClr val="000000"/>
              </a:solidFill>
              <a:latin typeface="Arial"/>
              <a:ea typeface="Arial"/>
              <a:cs typeface="Arial"/>
              <a:sym typeface="Arial"/>
            </a:endParaRPr>
          </a:p>
        </p:txBody>
      </p:sp>
      <p:pic>
        <p:nvPicPr>
          <p:cNvPr id="983" name="Google Shape;983;p13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535" name="Google Shape;535;p96"/>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536" name="Google Shape;536;p96"/>
          <p:cNvSpPr txBox="1"/>
          <p:nvPr/>
        </p:nvSpPr>
        <p:spPr>
          <a:xfrm>
            <a:off x="2420100" y="16292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537" name="Google Shape;537;p96"/>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538" name="Google Shape;538;p96"/>
          <p:cNvCxnSpPr>
            <a:stCxn id="539" idx="0"/>
            <a:endCxn id="540" idx="0"/>
          </p:cNvCxnSpPr>
          <p:nvPr/>
        </p:nvCxnSpPr>
        <p:spPr>
          <a:xfrm>
            <a:off x="2269802" y="1777827"/>
            <a:ext cx="0" cy="1619100"/>
          </a:xfrm>
          <a:prstGeom prst="straightConnector1">
            <a:avLst/>
          </a:prstGeom>
          <a:noFill/>
          <a:ln cap="flat" cmpd="sng" w="28575">
            <a:solidFill>
              <a:srgbClr val="7D7D7D"/>
            </a:solidFill>
            <a:prstDash val="solid"/>
            <a:round/>
            <a:headEnd len="med" w="med" type="none"/>
            <a:tailEnd len="med" w="med" type="none"/>
          </a:ln>
        </p:spPr>
      </p:cxnSp>
      <p:sp>
        <p:nvSpPr>
          <p:cNvPr id="541" name="Google Shape;541;p96"/>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 name="Google Shape;542;p96"/>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 name="Google Shape;540;p96"/>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96"/>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96"/>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 name="Google Shape;544;p96"/>
          <p:cNvSpPr txBox="1"/>
          <p:nvPr/>
        </p:nvSpPr>
        <p:spPr>
          <a:xfrm>
            <a:off x="2420100" y="21081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tweede			5 min</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a:t>
            </a:r>
            <a:endParaRPr sz="1000">
              <a:solidFill>
                <a:srgbClr val="666666"/>
              </a:solidFill>
            </a:endParaRPr>
          </a:p>
        </p:txBody>
      </p:sp>
      <p:sp>
        <p:nvSpPr>
          <p:cNvPr id="545" name="Google Shape;545;p96"/>
          <p:cNvSpPr txBox="1"/>
          <p:nvPr/>
        </p:nvSpPr>
        <p:spPr>
          <a:xfrm>
            <a:off x="2420100" y="25006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45 min</a:t>
            </a:r>
            <a:endParaRPr sz="1000">
              <a:solidFill>
                <a:srgbClr val="666666"/>
              </a:solidFill>
            </a:endParaRPr>
          </a:p>
        </p:txBody>
      </p:sp>
      <p:sp>
        <p:nvSpPr>
          <p:cNvPr id="546" name="Google Shape;546;p96"/>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		15 min</a:t>
            </a:r>
            <a:endParaRPr sz="1000">
              <a:solidFill>
                <a:srgbClr val="666666"/>
              </a:solidFill>
            </a:endParaRPr>
          </a:p>
        </p:txBody>
      </p:sp>
      <p:sp>
        <p:nvSpPr>
          <p:cNvPr id="547" name="Google Shape;547;p96"/>
          <p:cNvSpPr txBox="1"/>
          <p:nvPr/>
        </p:nvSpPr>
        <p:spPr>
          <a:xfrm>
            <a:off x="2420100" y="29420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			75 min</a:t>
            </a:r>
            <a:endParaRPr sz="1000">
              <a:solidFill>
                <a:srgbClr val="666666"/>
              </a:solidFill>
            </a:endParaRPr>
          </a:p>
        </p:txBody>
      </p:sp>
      <p:sp>
        <p:nvSpPr>
          <p:cNvPr id="548" name="Google Shape;548;p96"/>
          <p:cNvSpPr/>
          <p:nvPr/>
        </p:nvSpPr>
        <p:spPr>
          <a:xfrm>
            <a:off x="649800" y="2686350"/>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549" name="Google Shape;549;p96"/>
          <p:cNvPicPr preferRelativeResize="0"/>
          <p:nvPr/>
        </p:nvPicPr>
        <p:blipFill rotWithShape="1">
          <a:blip r:embed="rId4">
            <a:alphaModFix/>
          </a:blip>
          <a:srcRect b="0" l="21775" r="23125" t="0"/>
          <a:stretch/>
        </p:blipFill>
        <p:spPr>
          <a:xfrm>
            <a:off x="705800" y="2686350"/>
            <a:ext cx="314871" cy="3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555" name="Google Shape;555;p97"/>
          <p:cNvSpPr/>
          <p:nvPr/>
        </p:nvSpPr>
        <p:spPr>
          <a:xfrm>
            <a:off x="1397205" y="34080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97"/>
          <p:cNvSpPr txBox="1"/>
          <p:nvPr/>
        </p:nvSpPr>
        <p:spPr>
          <a:xfrm>
            <a:off x="830100" y="13634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557" name="Google Shape;557;p97"/>
          <p:cNvGrpSpPr/>
          <p:nvPr/>
        </p:nvGrpSpPr>
        <p:grpSpPr>
          <a:xfrm>
            <a:off x="7207341" y="2302892"/>
            <a:ext cx="1271321" cy="1530490"/>
            <a:chOff x="3048000" y="2295578"/>
            <a:chExt cx="1524000" cy="2847953"/>
          </a:xfrm>
        </p:grpSpPr>
        <p:grpSp>
          <p:nvGrpSpPr>
            <p:cNvPr id="558" name="Google Shape;558;p97"/>
            <p:cNvGrpSpPr/>
            <p:nvPr/>
          </p:nvGrpSpPr>
          <p:grpSpPr>
            <a:xfrm>
              <a:off x="3048000" y="2295578"/>
              <a:ext cx="1524000" cy="2847953"/>
              <a:chOff x="0" y="2295575"/>
              <a:chExt cx="1524000" cy="2837455"/>
            </a:xfrm>
          </p:grpSpPr>
          <p:sp>
            <p:nvSpPr>
              <p:cNvPr id="559" name="Google Shape;559;p9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Start publieke review</a:t>
              </a:r>
              <a:endParaRPr b="1" sz="1000">
                <a:solidFill>
                  <a:srgbClr val="5E5E5E"/>
                </a:solidFill>
                <a:latin typeface="Roboto"/>
                <a:ea typeface="Roboto"/>
                <a:cs typeface="Roboto"/>
                <a:sym typeface="Roboto"/>
              </a:endParaRPr>
            </a:p>
          </p:txBody>
        </p:sp>
        <p:sp>
          <p:nvSpPr>
            <p:cNvPr id="562" name="Google Shape;562;p97"/>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juni</a:t>
              </a:r>
              <a:endParaRPr sz="1000">
                <a:solidFill>
                  <a:srgbClr val="5E5E5E"/>
                </a:solidFill>
                <a:latin typeface="Roboto"/>
                <a:ea typeface="Roboto"/>
                <a:cs typeface="Roboto"/>
                <a:sym typeface="Roboto"/>
              </a:endParaRPr>
            </a:p>
          </p:txBody>
        </p:sp>
      </p:grpSp>
      <p:grpSp>
        <p:nvGrpSpPr>
          <p:cNvPr id="563" name="Google Shape;563;p97"/>
          <p:cNvGrpSpPr/>
          <p:nvPr/>
        </p:nvGrpSpPr>
        <p:grpSpPr>
          <a:xfrm>
            <a:off x="5936016" y="2302893"/>
            <a:ext cx="1271321" cy="1530492"/>
            <a:chOff x="3048000" y="2295575"/>
            <a:chExt cx="1524000" cy="2847956"/>
          </a:xfrm>
        </p:grpSpPr>
        <p:grpSp>
          <p:nvGrpSpPr>
            <p:cNvPr id="564" name="Google Shape;564;p97"/>
            <p:cNvGrpSpPr/>
            <p:nvPr/>
          </p:nvGrpSpPr>
          <p:grpSpPr>
            <a:xfrm>
              <a:off x="3048000" y="2295578"/>
              <a:ext cx="1524000" cy="2847953"/>
              <a:chOff x="0" y="2295575"/>
              <a:chExt cx="1524000" cy="2837455"/>
            </a:xfrm>
          </p:grpSpPr>
          <p:sp>
            <p:nvSpPr>
              <p:cNvPr id="565" name="Google Shape;565;p9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7" name="Google Shape;567;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68" name="Google Shape;568;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4</a:t>
              </a:r>
              <a:endParaRPr b="1" sz="1000">
                <a:solidFill>
                  <a:srgbClr val="5E5E5E"/>
                </a:solidFill>
                <a:latin typeface="Roboto"/>
                <a:ea typeface="Roboto"/>
                <a:cs typeface="Roboto"/>
                <a:sym typeface="Roboto"/>
              </a:endParaRPr>
            </a:p>
          </p:txBody>
        </p:sp>
        <p:sp>
          <p:nvSpPr>
            <p:cNvPr id="569" name="Google Shape;569;p97"/>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10 mei</a:t>
              </a:r>
              <a:endParaRPr sz="1000">
                <a:solidFill>
                  <a:srgbClr val="5E5E5E"/>
                </a:solidFill>
                <a:latin typeface="Roboto"/>
                <a:ea typeface="Roboto"/>
                <a:cs typeface="Roboto"/>
                <a:sym typeface="Roboto"/>
              </a:endParaRPr>
            </a:p>
          </p:txBody>
        </p:sp>
      </p:grpSp>
      <p:grpSp>
        <p:nvGrpSpPr>
          <p:cNvPr id="570" name="Google Shape;570;p97"/>
          <p:cNvGrpSpPr/>
          <p:nvPr/>
        </p:nvGrpSpPr>
        <p:grpSpPr>
          <a:xfrm>
            <a:off x="4664741" y="2302913"/>
            <a:ext cx="1271321" cy="1530492"/>
            <a:chOff x="3048000" y="2295575"/>
            <a:chExt cx="1524000" cy="2847956"/>
          </a:xfrm>
        </p:grpSpPr>
        <p:grpSp>
          <p:nvGrpSpPr>
            <p:cNvPr id="571" name="Google Shape;571;p97"/>
            <p:cNvGrpSpPr/>
            <p:nvPr/>
          </p:nvGrpSpPr>
          <p:grpSpPr>
            <a:xfrm>
              <a:off x="3048000" y="2295578"/>
              <a:ext cx="1524000" cy="2847953"/>
              <a:chOff x="0" y="2295575"/>
              <a:chExt cx="1524000" cy="2837455"/>
            </a:xfrm>
          </p:grpSpPr>
          <p:sp>
            <p:nvSpPr>
              <p:cNvPr id="572" name="Google Shape;572;p97"/>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7"/>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4" name="Google Shape;574;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75" name="Google Shape;575;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576" name="Google Shape;576;p97"/>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22 maart</a:t>
              </a:r>
              <a:endParaRPr sz="1000">
                <a:solidFill>
                  <a:srgbClr val="5E5E5E"/>
                </a:solidFill>
                <a:latin typeface="Roboto"/>
                <a:ea typeface="Roboto"/>
                <a:cs typeface="Roboto"/>
                <a:sym typeface="Roboto"/>
              </a:endParaRPr>
            </a:p>
          </p:txBody>
        </p:sp>
      </p:grpSp>
      <p:grpSp>
        <p:nvGrpSpPr>
          <p:cNvPr id="577" name="Google Shape;577;p97"/>
          <p:cNvGrpSpPr/>
          <p:nvPr/>
        </p:nvGrpSpPr>
        <p:grpSpPr>
          <a:xfrm>
            <a:off x="2122120" y="2302911"/>
            <a:ext cx="1271372" cy="1530488"/>
            <a:chOff x="1515975" y="2295580"/>
            <a:chExt cx="1525524" cy="2847950"/>
          </a:xfrm>
        </p:grpSpPr>
        <p:sp>
          <p:nvSpPr>
            <p:cNvPr id="578" name="Google Shape;578;p97"/>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7"/>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7"/>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581" name="Google Shape;581;p97"/>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26 januari</a:t>
              </a:r>
              <a:endParaRPr sz="1000">
                <a:solidFill>
                  <a:srgbClr val="1B786E"/>
                </a:solidFill>
                <a:latin typeface="Roboto"/>
                <a:ea typeface="Roboto"/>
                <a:cs typeface="Roboto"/>
                <a:sym typeface="Roboto"/>
              </a:endParaRPr>
            </a:p>
          </p:txBody>
        </p:sp>
        <p:cxnSp>
          <p:nvCxnSpPr>
            <p:cNvPr id="582" name="Google Shape;582;p97"/>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83" name="Google Shape;583;p97"/>
          <p:cNvGrpSpPr/>
          <p:nvPr/>
        </p:nvGrpSpPr>
        <p:grpSpPr>
          <a:xfrm>
            <a:off x="850747" y="2302911"/>
            <a:ext cx="1271372" cy="1530488"/>
            <a:chOff x="1515975" y="2295580"/>
            <a:chExt cx="1525524" cy="2847950"/>
          </a:xfrm>
        </p:grpSpPr>
        <p:sp>
          <p:nvSpPr>
            <p:cNvPr id="584" name="Google Shape;584;p97"/>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7"/>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7"/>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587" name="Google Shape;587;p97"/>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588" name="Google Shape;588;p97"/>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89" name="Google Shape;589;p97"/>
          <p:cNvGrpSpPr/>
          <p:nvPr/>
        </p:nvGrpSpPr>
        <p:grpSpPr>
          <a:xfrm>
            <a:off x="3393391" y="2302913"/>
            <a:ext cx="1271321" cy="1530492"/>
            <a:chOff x="3048000" y="2295575"/>
            <a:chExt cx="1524000" cy="2847956"/>
          </a:xfrm>
        </p:grpSpPr>
        <p:grpSp>
          <p:nvGrpSpPr>
            <p:cNvPr id="590" name="Google Shape;590;p97"/>
            <p:cNvGrpSpPr/>
            <p:nvPr/>
          </p:nvGrpSpPr>
          <p:grpSpPr>
            <a:xfrm>
              <a:off x="3048000" y="2295578"/>
              <a:ext cx="1524000" cy="2847953"/>
              <a:chOff x="0" y="2295575"/>
              <a:chExt cx="1524000" cy="2837455"/>
            </a:xfrm>
          </p:grpSpPr>
          <p:sp>
            <p:nvSpPr>
              <p:cNvPr id="591" name="Google Shape;591;p97"/>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7"/>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3" name="Google Shape;593;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94" name="Google Shape;594;p97"/>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februari</a:t>
              </a:r>
              <a:endParaRPr sz="1000">
                <a:solidFill>
                  <a:srgbClr val="1B786E"/>
                </a:solidFill>
                <a:latin typeface="Roboto"/>
                <a:ea typeface="Roboto"/>
                <a:cs typeface="Roboto"/>
                <a:sym typeface="Roboto"/>
              </a:endParaRPr>
            </a:p>
          </p:txBody>
        </p:sp>
        <p:sp>
          <p:nvSpPr>
            <p:cNvPr id="595" name="Google Shape;595;p97"/>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601" name="Google Shape;601;p98">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02" name="Google Shape;602;p98"/>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9"/>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99"/>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99"/>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lang="en" sz="3700"/>
              <a:t>tweede </a:t>
            </a:r>
            <a:r>
              <a:rPr b="1" lang="en" sz="3700"/>
              <a:t>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610" name="Google Shape;610;p99"/>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0"/>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rgbClr val="000000"/>
                </a:solidFill>
                <a:latin typeface="Arial"/>
                <a:ea typeface="Arial"/>
                <a:cs typeface="Arial"/>
                <a:sym typeface="Arial"/>
              </a:rPr>
              <a:t>Topics vorige werkgroep?</a:t>
            </a:r>
            <a:endParaRPr b="1" i="0" sz="3000" u="none" cap="none" strike="noStrike">
              <a:solidFill>
                <a:srgbClr val="000000"/>
              </a:solidFill>
              <a:latin typeface="Arial"/>
              <a:ea typeface="Arial"/>
              <a:cs typeface="Arial"/>
              <a:sym typeface="Arial"/>
            </a:endParaRPr>
          </a:p>
        </p:txBody>
      </p:sp>
      <p:sp>
        <p:nvSpPr>
          <p:cNvPr id="616" name="Google Shape;616;p100"/>
          <p:cNvSpPr/>
          <p:nvPr/>
        </p:nvSpPr>
        <p:spPr>
          <a:xfrm>
            <a:off x="508002" y="4352013"/>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7" name="Google Shape;617;p100"/>
          <p:cNvSpPr txBox="1"/>
          <p:nvPr/>
        </p:nvSpPr>
        <p:spPr>
          <a:xfrm>
            <a:off x="628650" y="1849763"/>
            <a:ext cx="29985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Overzicht van de aanpassingen</a:t>
            </a:r>
            <a:endParaRPr b="1" i="0" sz="1100" u="none" cap="none" strike="noStrike">
              <a:solidFill>
                <a:srgbClr val="434343"/>
              </a:solidFill>
              <a:latin typeface="Arial"/>
              <a:ea typeface="Arial"/>
              <a:cs typeface="Arial"/>
              <a:sym typeface="Arial"/>
            </a:endParaRPr>
          </a:p>
        </p:txBody>
      </p:sp>
      <p:sp>
        <p:nvSpPr>
          <p:cNvPr id="618" name="Google Shape;618;p100"/>
          <p:cNvSpPr txBox="1"/>
          <p:nvPr/>
        </p:nvSpPr>
        <p:spPr>
          <a:xfrm>
            <a:off x="5143475" y="3630100"/>
            <a:ext cx="29127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De eerste objectdiagrammen</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619" name="Google Shape;619;p100"/>
          <p:cNvSpPr txBox="1"/>
          <p:nvPr/>
        </p:nvSpPr>
        <p:spPr>
          <a:xfrm>
            <a:off x="5143575" y="3898993"/>
            <a:ext cx="2880600" cy="1031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SzPts val="1100"/>
              <a:buChar char="●"/>
            </a:pPr>
            <a:r>
              <a:rPr lang="en" sz="1100"/>
              <a:t>BOZAR</a:t>
            </a:r>
            <a:endParaRPr sz="1100"/>
          </a:p>
          <a:p>
            <a:pPr indent="-298450" lvl="0" marL="457200" marR="0" rtl="0" algn="l">
              <a:lnSpc>
                <a:spcPct val="100000"/>
              </a:lnSpc>
              <a:spcBef>
                <a:spcPts val="0"/>
              </a:spcBef>
              <a:spcAft>
                <a:spcPts val="0"/>
              </a:spcAft>
              <a:buSzPts val="1100"/>
              <a:buChar char="●"/>
            </a:pPr>
            <a:r>
              <a:rPr lang="en" sz="1100"/>
              <a:t>Jeugdinfrastructuur</a:t>
            </a:r>
            <a:endParaRPr sz="1100"/>
          </a:p>
          <a:p>
            <a:pPr indent="-298450" lvl="0" marL="457200" marR="0" rtl="0" algn="l">
              <a:lnSpc>
                <a:spcPct val="100000"/>
              </a:lnSpc>
              <a:spcBef>
                <a:spcPts val="0"/>
              </a:spcBef>
              <a:spcAft>
                <a:spcPts val="0"/>
              </a:spcAft>
              <a:buSzPts val="1100"/>
              <a:buChar char="●"/>
            </a:pPr>
            <a:r>
              <a:rPr lang="en" sz="1100"/>
              <a:t>Bruikleen</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0" name="Google Shape;620;p100"/>
          <p:cNvSpPr txBox="1"/>
          <p:nvPr/>
        </p:nvSpPr>
        <p:spPr>
          <a:xfrm>
            <a:off x="5102075" y="1849775"/>
            <a:ext cx="29541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Het data model met attributen</a:t>
            </a:r>
            <a:endParaRPr b="1" i="0" sz="1200" u="none" cap="none" strike="noStrike">
              <a:solidFill>
                <a:srgbClr val="000000"/>
              </a:solidFill>
              <a:latin typeface="Arial"/>
              <a:ea typeface="Arial"/>
              <a:cs typeface="Arial"/>
              <a:sym typeface="Arial"/>
            </a:endParaRPr>
          </a:p>
        </p:txBody>
      </p:sp>
      <p:sp>
        <p:nvSpPr>
          <p:cNvPr id="621" name="Google Shape;621;p100"/>
          <p:cNvSpPr txBox="1"/>
          <p:nvPr/>
        </p:nvSpPr>
        <p:spPr>
          <a:xfrm>
            <a:off x="5102025" y="2118668"/>
            <a:ext cx="29541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Overlopen </a:t>
            </a:r>
            <a:r>
              <a:rPr b="0" i="0" lang="en" sz="1100" u="none" cap="none" strike="noStrike">
                <a:solidFill>
                  <a:srgbClr val="000000"/>
                </a:solidFill>
                <a:latin typeface="Arial"/>
                <a:ea typeface="Arial"/>
                <a:cs typeface="Arial"/>
                <a:sym typeface="Arial"/>
              </a:rPr>
              <a:t>van </a:t>
            </a:r>
            <a:r>
              <a:rPr lang="en" sz="1100"/>
              <a:t>het data model, met focus op de gebruikte attributen </a:t>
            </a:r>
            <a:endParaRPr b="0" i="0" sz="1100" u="none" cap="none" strike="noStrike">
              <a:solidFill>
                <a:srgbClr val="000000"/>
              </a:solidFill>
              <a:latin typeface="Arial"/>
              <a:ea typeface="Arial"/>
              <a:cs typeface="Arial"/>
              <a:sym typeface="Arial"/>
            </a:endParaRPr>
          </a:p>
        </p:txBody>
      </p:sp>
      <p:sp>
        <p:nvSpPr>
          <p:cNvPr id="622" name="Google Shape;622;p100"/>
          <p:cNvSpPr txBox="1"/>
          <p:nvPr/>
        </p:nvSpPr>
        <p:spPr>
          <a:xfrm>
            <a:off x="673050" y="2118650"/>
            <a:ext cx="3841500" cy="2316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sz="1100"/>
              <a:t>Aangepaste modelleerwijze (overzicht bewaren)</a:t>
            </a:r>
            <a:endParaRPr sz="1100"/>
          </a:p>
          <a:p>
            <a:pPr indent="-317500" lvl="0" marL="457200" rtl="0" algn="l">
              <a:lnSpc>
                <a:spcPct val="150000"/>
              </a:lnSpc>
              <a:spcBef>
                <a:spcPts val="0"/>
              </a:spcBef>
              <a:spcAft>
                <a:spcPts val="0"/>
              </a:spcAft>
              <a:buSzPts val="1400"/>
              <a:buChar char="●"/>
            </a:pPr>
            <a:r>
              <a:rPr lang="en" sz="1100"/>
              <a:t>Identificatie belangrijke deeldomeinen: Veiligheid, Energie, Exploitatie, …</a:t>
            </a:r>
            <a:endParaRPr sz="1100"/>
          </a:p>
          <a:p>
            <a:pPr indent="-298450" lvl="0" marL="457200" rtl="0" algn="l">
              <a:lnSpc>
                <a:spcPct val="150000"/>
              </a:lnSpc>
              <a:spcBef>
                <a:spcPts val="0"/>
              </a:spcBef>
              <a:spcAft>
                <a:spcPts val="0"/>
              </a:spcAft>
              <a:buSzPts val="1100"/>
              <a:buChar char="●"/>
            </a:pPr>
            <a:r>
              <a:rPr lang="en" sz="1100"/>
              <a:t>Infrastructuur als centrale klasse</a:t>
            </a:r>
            <a:endParaRPr sz="1100"/>
          </a:p>
          <a:p>
            <a:pPr indent="-298450" lvl="0" marL="457200" rtl="0" algn="l">
              <a:lnSpc>
                <a:spcPct val="150000"/>
              </a:lnSpc>
              <a:spcBef>
                <a:spcPts val="0"/>
              </a:spcBef>
              <a:spcAft>
                <a:spcPts val="0"/>
              </a:spcAft>
              <a:buSzPts val="1100"/>
              <a:buChar char="●"/>
            </a:pPr>
            <a:r>
              <a:rPr lang="en" sz="1100"/>
              <a:t>Site, Gebouw, Binnenruimte, Buitenruimte als specialisaties van Infrastructuur</a:t>
            </a:r>
            <a:endParaRPr sz="1100"/>
          </a:p>
          <a:p>
            <a:pPr indent="-298450" lvl="0" marL="457200" rtl="0" algn="l">
              <a:lnSpc>
                <a:spcPct val="150000"/>
              </a:lnSpc>
              <a:spcBef>
                <a:spcPts val="0"/>
              </a:spcBef>
              <a:spcAft>
                <a:spcPts val="0"/>
              </a:spcAft>
              <a:buSzPts val="1100"/>
              <a:buChar char="●"/>
            </a:pPr>
            <a:r>
              <a:rPr lang="en" sz="1100"/>
              <a:t>Link met OSLO-Logies </a:t>
            </a:r>
            <a:r>
              <a:rPr lang="en" sz="1100"/>
              <a:t>eerder impliciet opgenomen</a:t>
            </a:r>
            <a:endParaRPr sz="1100"/>
          </a:p>
          <a:p>
            <a:pPr indent="-317500" lvl="0" marL="457200" rtl="0" algn="l">
              <a:lnSpc>
                <a:spcPct val="150000"/>
              </a:lnSpc>
              <a:spcBef>
                <a:spcPts val="0"/>
              </a:spcBef>
              <a:spcAft>
                <a:spcPts val="0"/>
              </a:spcAft>
              <a:buSzPts val="1400"/>
              <a:buChar char="●"/>
            </a:pPr>
            <a:r>
              <a:rPr lang="en" sz="1100"/>
              <a:t>Verbeterde uitmodellering datatypes</a:t>
            </a:r>
            <a:endParaRPr sz="800"/>
          </a:p>
        </p:txBody>
      </p:sp>
      <p:sp>
        <p:nvSpPr>
          <p:cNvPr id="623" name="Google Shape;623;p100"/>
          <p:cNvSpPr/>
          <p:nvPr/>
        </p:nvSpPr>
        <p:spPr>
          <a:xfrm>
            <a:off x="6223800" y="2897253"/>
            <a:ext cx="601800" cy="601800"/>
          </a:xfrm>
          <a:custGeom>
            <a:rect b="b" l="l" r="r" t="t"/>
            <a:pathLst>
              <a:path extrusionOk="0" h="192" w="192">
                <a:moveTo>
                  <a:pt x="105" y="44"/>
                </a:moveTo>
                <a:cubicBezTo>
                  <a:pt x="89" y="28"/>
                  <a:pt x="89" y="28"/>
                  <a:pt x="89" y="28"/>
                </a:cubicBezTo>
                <a:cubicBezTo>
                  <a:pt x="105" y="12"/>
                  <a:pt x="105" y="12"/>
                  <a:pt x="105" y="12"/>
                </a:cubicBezTo>
                <a:cubicBezTo>
                  <a:pt x="120" y="28"/>
                  <a:pt x="120" y="28"/>
                  <a:pt x="120" y="28"/>
                </a:cubicBezTo>
                <a:lnTo>
                  <a:pt x="105" y="44"/>
                </a:lnTo>
                <a:close/>
                <a:moveTo>
                  <a:pt x="140" y="87"/>
                </a:moveTo>
                <a:cubicBezTo>
                  <a:pt x="70" y="87"/>
                  <a:pt x="70" y="87"/>
                  <a:pt x="70" y="87"/>
                </a:cubicBezTo>
                <a:cubicBezTo>
                  <a:pt x="70" y="60"/>
                  <a:pt x="70" y="68"/>
                  <a:pt x="70" y="68"/>
                </a:cubicBezTo>
                <a:cubicBezTo>
                  <a:pt x="140" y="68"/>
                  <a:pt x="140" y="68"/>
                  <a:pt x="140" y="68"/>
                </a:cubicBezTo>
                <a:lnTo>
                  <a:pt x="140" y="87"/>
                </a:lnTo>
                <a:close/>
                <a:moveTo>
                  <a:pt x="118" y="122"/>
                </a:moveTo>
                <a:cubicBezTo>
                  <a:pt x="118" y="129"/>
                  <a:pt x="112" y="135"/>
                  <a:pt x="105" y="135"/>
                </a:cubicBezTo>
                <a:cubicBezTo>
                  <a:pt x="98" y="135"/>
                  <a:pt x="92" y="129"/>
                  <a:pt x="92" y="122"/>
                </a:cubicBezTo>
                <a:cubicBezTo>
                  <a:pt x="92" y="115"/>
                  <a:pt x="98" y="109"/>
                  <a:pt x="105" y="109"/>
                </a:cubicBezTo>
                <a:cubicBezTo>
                  <a:pt x="112" y="109"/>
                  <a:pt x="118" y="115"/>
                  <a:pt x="118" y="122"/>
                </a:cubicBezTo>
                <a:close/>
                <a:moveTo>
                  <a:pt x="118" y="184"/>
                </a:moveTo>
                <a:cubicBezTo>
                  <a:pt x="92" y="184"/>
                  <a:pt x="92" y="184"/>
                  <a:pt x="92" y="184"/>
                </a:cubicBezTo>
                <a:cubicBezTo>
                  <a:pt x="92" y="157"/>
                  <a:pt x="92" y="157"/>
                  <a:pt x="92" y="157"/>
                </a:cubicBezTo>
                <a:cubicBezTo>
                  <a:pt x="118" y="157"/>
                  <a:pt x="118" y="157"/>
                  <a:pt x="118" y="157"/>
                </a:cubicBezTo>
                <a:lnTo>
                  <a:pt x="118" y="184"/>
                </a:lnTo>
                <a:close/>
                <a:moveTo>
                  <a:pt x="35" y="87"/>
                </a:moveTo>
                <a:cubicBezTo>
                  <a:pt x="9" y="87"/>
                  <a:pt x="9" y="87"/>
                  <a:pt x="9" y="87"/>
                </a:cubicBezTo>
                <a:cubicBezTo>
                  <a:pt x="9" y="60"/>
                  <a:pt x="9" y="68"/>
                  <a:pt x="9" y="68"/>
                </a:cubicBezTo>
                <a:cubicBezTo>
                  <a:pt x="35" y="68"/>
                  <a:pt x="35" y="68"/>
                  <a:pt x="35" y="68"/>
                </a:cubicBezTo>
                <a:lnTo>
                  <a:pt x="35" y="87"/>
                </a:lnTo>
                <a:close/>
                <a:moveTo>
                  <a:pt x="192" y="24"/>
                </a:moveTo>
                <a:cubicBezTo>
                  <a:pt x="128" y="24"/>
                  <a:pt x="128" y="24"/>
                  <a:pt x="128" y="24"/>
                </a:cubicBezTo>
                <a:cubicBezTo>
                  <a:pt x="105" y="0"/>
                  <a:pt x="105" y="0"/>
                  <a:pt x="105" y="0"/>
                </a:cubicBezTo>
                <a:cubicBezTo>
                  <a:pt x="77" y="28"/>
                  <a:pt x="77" y="28"/>
                  <a:pt x="77" y="28"/>
                </a:cubicBezTo>
                <a:cubicBezTo>
                  <a:pt x="101" y="52"/>
                  <a:pt x="101" y="52"/>
                  <a:pt x="101" y="52"/>
                </a:cubicBezTo>
                <a:cubicBezTo>
                  <a:pt x="101" y="68"/>
                  <a:pt x="101" y="60"/>
                  <a:pt x="101" y="60"/>
                </a:cubicBezTo>
                <a:cubicBezTo>
                  <a:pt x="61" y="60"/>
                  <a:pt x="61" y="60"/>
                  <a:pt x="61" y="60"/>
                </a:cubicBezTo>
                <a:cubicBezTo>
                  <a:pt x="61" y="77"/>
                  <a:pt x="61" y="73"/>
                  <a:pt x="61" y="73"/>
                </a:cubicBezTo>
                <a:cubicBezTo>
                  <a:pt x="44" y="73"/>
                  <a:pt x="44" y="73"/>
                  <a:pt x="44" y="73"/>
                </a:cubicBezTo>
                <a:cubicBezTo>
                  <a:pt x="44" y="56"/>
                  <a:pt x="44" y="60"/>
                  <a:pt x="44" y="60"/>
                </a:cubicBezTo>
                <a:cubicBezTo>
                  <a:pt x="0" y="60"/>
                  <a:pt x="0" y="60"/>
                  <a:pt x="0" y="60"/>
                </a:cubicBezTo>
                <a:cubicBezTo>
                  <a:pt x="0" y="103"/>
                  <a:pt x="0" y="95"/>
                  <a:pt x="0" y="95"/>
                </a:cubicBezTo>
                <a:cubicBezTo>
                  <a:pt x="17" y="95"/>
                  <a:pt x="17" y="95"/>
                  <a:pt x="17" y="95"/>
                </a:cubicBezTo>
                <a:cubicBezTo>
                  <a:pt x="17" y="183"/>
                  <a:pt x="17" y="175"/>
                  <a:pt x="17" y="175"/>
                </a:cubicBezTo>
                <a:cubicBezTo>
                  <a:pt x="64" y="175"/>
                  <a:pt x="64" y="175"/>
                  <a:pt x="64" y="175"/>
                </a:cubicBezTo>
                <a:cubicBezTo>
                  <a:pt x="54" y="185"/>
                  <a:pt x="54" y="185"/>
                  <a:pt x="54" y="185"/>
                </a:cubicBezTo>
                <a:cubicBezTo>
                  <a:pt x="60" y="191"/>
                  <a:pt x="60" y="191"/>
                  <a:pt x="60" y="191"/>
                </a:cubicBezTo>
                <a:cubicBezTo>
                  <a:pt x="80" y="170"/>
                  <a:pt x="80" y="170"/>
                  <a:pt x="80" y="170"/>
                </a:cubicBezTo>
                <a:cubicBezTo>
                  <a:pt x="60" y="150"/>
                  <a:pt x="60" y="150"/>
                  <a:pt x="60" y="150"/>
                </a:cubicBezTo>
                <a:cubicBezTo>
                  <a:pt x="54" y="156"/>
                  <a:pt x="54" y="156"/>
                  <a:pt x="54" y="156"/>
                </a:cubicBezTo>
                <a:cubicBezTo>
                  <a:pt x="64" y="166"/>
                  <a:pt x="64" y="166"/>
                  <a:pt x="64" y="166"/>
                </a:cubicBezTo>
                <a:cubicBezTo>
                  <a:pt x="26" y="166"/>
                  <a:pt x="26" y="166"/>
                  <a:pt x="26" y="166"/>
                </a:cubicBezTo>
                <a:cubicBezTo>
                  <a:pt x="26" y="87"/>
                  <a:pt x="26" y="95"/>
                  <a:pt x="26" y="95"/>
                </a:cubicBezTo>
                <a:cubicBezTo>
                  <a:pt x="44" y="95"/>
                  <a:pt x="44" y="95"/>
                  <a:pt x="44" y="95"/>
                </a:cubicBezTo>
                <a:cubicBezTo>
                  <a:pt x="44" y="78"/>
                  <a:pt x="44" y="82"/>
                  <a:pt x="44" y="82"/>
                </a:cubicBezTo>
                <a:cubicBezTo>
                  <a:pt x="61" y="82"/>
                  <a:pt x="61" y="82"/>
                  <a:pt x="61" y="82"/>
                </a:cubicBezTo>
                <a:cubicBezTo>
                  <a:pt x="61" y="99"/>
                  <a:pt x="61" y="95"/>
                  <a:pt x="61" y="95"/>
                </a:cubicBezTo>
                <a:cubicBezTo>
                  <a:pt x="101" y="95"/>
                  <a:pt x="101" y="95"/>
                  <a:pt x="101" y="95"/>
                </a:cubicBezTo>
                <a:cubicBezTo>
                  <a:pt x="101" y="105"/>
                  <a:pt x="101" y="101"/>
                  <a:pt x="101" y="101"/>
                </a:cubicBezTo>
                <a:cubicBezTo>
                  <a:pt x="90" y="102"/>
                  <a:pt x="83" y="111"/>
                  <a:pt x="83" y="122"/>
                </a:cubicBezTo>
                <a:cubicBezTo>
                  <a:pt x="83" y="133"/>
                  <a:pt x="90" y="141"/>
                  <a:pt x="101" y="143"/>
                </a:cubicBezTo>
                <a:cubicBezTo>
                  <a:pt x="101" y="153"/>
                  <a:pt x="101" y="149"/>
                  <a:pt x="101" y="149"/>
                </a:cubicBezTo>
                <a:cubicBezTo>
                  <a:pt x="83" y="149"/>
                  <a:pt x="83" y="149"/>
                  <a:pt x="83" y="149"/>
                </a:cubicBezTo>
                <a:cubicBezTo>
                  <a:pt x="83" y="192"/>
                  <a:pt x="83" y="192"/>
                  <a:pt x="83" y="192"/>
                </a:cubicBezTo>
                <a:cubicBezTo>
                  <a:pt x="127" y="192"/>
                  <a:pt x="127" y="192"/>
                  <a:pt x="127" y="192"/>
                </a:cubicBezTo>
                <a:cubicBezTo>
                  <a:pt x="127" y="149"/>
                  <a:pt x="127" y="149"/>
                  <a:pt x="127" y="149"/>
                </a:cubicBezTo>
                <a:cubicBezTo>
                  <a:pt x="109" y="149"/>
                  <a:pt x="109" y="149"/>
                  <a:pt x="109" y="149"/>
                </a:cubicBezTo>
                <a:cubicBezTo>
                  <a:pt x="109" y="139"/>
                  <a:pt x="109" y="143"/>
                  <a:pt x="109" y="143"/>
                </a:cubicBezTo>
                <a:cubicBezTo>
                  <a:pt x="119" y="141"/>
                  <a:pt x="127" y="133"/>
                  <a:pt x="127" y="122"/>
                </a:cubicBezTo>
                <a:cubicBezTo>
                  <a:pt x="127" y="111"/>
                  <a:pt x="119" y="102"/>
                  <a:pt x="109" y="101"/>
                </a:cubicBezTo>
                <a:cubicBezTo>
                  <a:pt x="109" y="91"/>
                  <a:pt x="109" y="95"/>
                  <a:pt x="109" y="95"/>
                </a:cubicBezTo>
                <a:cubicBezTo>
                  <a:pt x="149" y="95"/>
                  <a:pt x="149" y="95"/>
                  <a:pt x="149" y="95"/>
                </a:cubicBezTo>
                <a:cubicBezTo>
                  <a:pt x="148" y="52"/>
                  <a:pt x="148" y="60"/>
                  <a:pt x="148" y="60"/>
                </a:cubicBezTo>
                <a:cubicBezTo>
                  <a:pt x="109" y="60"/>
                  <a:pt x="109" y="60"/>
                  <a:pt x="109" y="60"/>
                </a:cubicBezTo>
                <a:cubicBezTo>
                  <a:pt x="109" y="44"/>
                  <a:pt x="109" y="52"/>
                  <a:pt x="109" y="52"/>
                </a:cubicBezTo>
                <a:cubicBezTo>
                  <a:pt x="128" y="33"/>
                  <a:pt x="128" y="33"/>
                  <a:pt x="128" y="33"/>
                </a:cubicBezTo>
                <a:cubicBezTo>
                  <a:pt x="183" y="33"/>
                  <a:pt x="183" y="33"/>
                  <a:pt x="183" y="33"/>
                </a:cubicBezTo>
                <a:cubicBezTo>
                  <a:pt x="183" y="190"/>
                  <a:pt x="183" y="166"/>
                  <a:pt x="183" y="166"/>
                </a:cubicBezTo>
                <a:cubicBezTo>
                  <a:pt x="146" y="166"/>
                  <a:pt x="146" y="166"/>
                  <a:pt x="146" y="166"/>
                </a:cubicBezTo>
                <a:cubicBezTo>
                  <a:pt x="156" y="156"/>
                  <a:pt x="156" y="156"/>
                  <a:pt x="156" y="156"/>
                </a:cubicBezTo>
                <a:cubicBezTo>
                  <a:pt x="150" y="150"/>
                  <a:pt x="150" y="150"/>
                  <a:pt x="150" y="150"/>
                </a:cubicBezTo>
                <a:cubicBezTo>
                  <a:pt x="129" y="170"/>
                  <a:pt x="129" y="170"/>
                  <a:pt x="129" y="170"/>
                </a:cubicBezTo>
                <a:cubicBezTo>
                  <a:pt x="150" y="191"/>
                  <a:pt x="150" y="191"/>
                  <a:pt x="150" y="191"/>
                </a:cubicBezTo>
                <a:cubicBezTo>
                  <a:pt x="156" y="185"/>
                  <a:pt x="156" y="185"/>
                  <a:pt x="156" y="185"/>
                </a:cubicBezTo>
                <a:cubicBezTo>
                  <a:pt x="146" y="175"/>
                  <a:pt x="146" y="175"/>
                  <a:pt x="146" y="175"/>
                </a:cubicBezTo>
                <a:cubicBezTo>
                  <a:pt x="192" y="175"/>
                  <a:pt x="192" y="175"/>
                  <a:pt x="192" y="175"/>
                </a:cubicBezTo>
                <a:lnTo>
                  <a:pt x="192" y="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24" name="Google Shape;624;p100"/>
          <p:cNvGrpSpPr/>
          <p:nvPr/>
        </p:nvGrpSpPr>
        <p:grpSpPr>
          <a:xfrm>
            <a:off x="6223828" y="1061949"/>
            <a:ext cx="601747" cy="601747"/>
            <a:chOff x="4119563" y="58738"/>
            <a:chExt cx="1265238" cy="1265238"/>
          </a:xfrm>
        </p:grpSpPr>
        <p:sp>
          <p:nvSpPr>
            <p:cNvPr id="625" name="Google Shape;625;p100"/>
            <p:cNvSpPr/>
            <p:nvPr/>
          </p:nvSpPr>
          <p:spPr>
            <a:xfrm>
              <a:off x="4119563" y="58738"/>
              <a:ext cx="1265238" cy="1265238"/>
            </a:xfrm>
            <a:custGeom>
              <a:rect b="b" l="l" r="r" t="t"/>
              <a:pathLst>
                <a:path extrusionOk="0" h="797" w="797">
                  <a:moveTo>
                    <a:pt x="797" y="653"/>
                  </a:moveTo>
                  <a:lnTo>
                    <a:pt x="797" y="0"/>
                  </a:lnTo>
                  <a:lnTo>
                    <a:pt x="0" y="0"/>
                  </a:lnTo>
                  <a:lnTo>
                    <a:pt x="0" y="653"/>
                  </a:lnTo>
                  <a:lnTo>
                    <a:pt x="248" y="653"/>
                  </a:lnTo>
                  <a:lnTo>
                    <a:pt x="248" y="762"/>
                  </a:lnTo>
                  <a:lnTo>
                    <a:pt x="134" y="762"/>
                  </a:lnTo>
                  <a:lnTo>
                    <a:pt x="134" y="797"/>
                  </a:lnTo>
                  <a:lnTo>
                    <a:pt x="663" y="797"/>
                  </a:lnTo>
                  <a:lnTo>
                    <a:pt x="663" y="762"/>
                  </a:lnTo>
                  <a:lnTo>
                    <a:pt x="549" y="762"/>
                  </a:lnTo>
                  <a:lnTo>
                    <a:pt x="549" y="653"/>
                  </a:lnTo>
                  <a:lnTo>
                    <a:pt x="797" y="653"/>
                  </a:lnTo>
                  <a:close/>
                  <a:moveTo>
                    <a:pt x="35" y="33"/>
                  </a:moveTo>
                  <a:lnTo>
                    <a:pt x="762" y="33"/>
                  </a:lnTo>
                  <a:lnTo>
                    <a:pt x="762" y="620"/>
                  </a:lnTo>
                  <a:lnTo>
                    <a:pt x="35" y="620"/>
                  </a:lnTo>
                  <a:lnTo>
                    <a:pt x="35" y="33"/>
                  </a:lnTo>
                  <a:close/>
                  <a:moveTo>
                    <a:pt x="515" y="762"/>
                  </a:moveTo>
                  <a:lnTo>
                    <a:pt x="282" y="762"/>
                  </a:lnTo>
                  <a:lnTo>
                    <a:pt x="282" y="653"/>
                  </a:lnTo>
                  <a:lnTo>
                    <a:pt x="515" y="653"/>
                  </a:lnTo>
                  <a:lnTo>
                    <a:pt x="515" y="7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100"/>
            <p:cNvSpPr/>
            <p:nvPr/>
          </p:nvSpPr>
          <p:spPr>
            <a:xfrm>
              <a:off x="4318000" y="377825"/>
              <a:ext cx="887413" cy="414337"/>
            </a:xfrm>
            <a:custGeom>
              <a:rect b="b" l="l" r="r" t="t"/>
              <a:pathLst>
                <a:path extrusionOk="0" h="261" w="559">
                  <a:moveTo>
                    <a:pt x="262" y="261"/>
                  </a:moveTo>
                  <a:lnTo>
                    <a:pt x="0" y="261"/>
                  </a:lnTo>
                  <a:lnTo>
                    <a:pt x="0" y="0"/>
                  </a:lnTo>
                  <a:lnTo>
                    <a:pt x="262" y="0"/>
                  </a:lnTo>
                  <a:lnTo>
                    <a:pt x="262" y="261"/>
                  </a:lnTo>
                  <a:close/>
                  <a:moveTo>
                    <a:pt x="34" y="228"/>
                  </a:moveTo>
                  <a:lnTo>
                    <a:pt x="228" y="228"/>
                  </a:lnTo>
                  <a:lnTo>
                    <a:pt x="228" y="33"/>
                  </a:lnTo>
                  <a:lnTo>
                    <a:pt x="34" y="33"/>
                  </a:lnTo>
                  <a:lnTo>
                    <a:pt x="34" y="228"/>
                  </a:lnTo>
                  <a:close/>
                  <a:moveTo>
                    <a:pt x="404" y="231"/>
                  </a:moveTo>
                  <a:lnTo>
                    <a:pt x="312" y="145"/>
                  </a:lnTo>
                  <a:lnTo>
                    <a:pt x="336" y="120"/>
                  </a:lnTo>
                  <a:lnTo>
                    <a:pt x="402" y="182"/>
                  </a:lnTo>
                  <a:lnTo>
                    <a:pt x="532" y="38"/>
                  </a:lnTo>
                  <a:lnTo>
                    <a:pt x="559" y="61"/>
                  </a:lnTo>
                  <a:lnTo>
                    <a:pt x="404" y="2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27" name="Google Shape;627;p100"/>
          <p:cNvGrpSpPr/>
          <p:nvPr/>
        </p:nvGrpSpPr>
        <p:grpSpPr>
          <a:xfrm>
            <a:off x="2008298" y="1061916"/>
            <a:ext cx="601802" cy="601802"/>
            <a:chOff x="3162300" y="2697163"/>
            <a:chExt cx="123825" cy="123825"/>
          </a:xfrm>
        </p:grpSpPr>
        <p:sp>
          <p:nvSpPr>
            <p:cNvPr id="628" name="Google Shape;628;p100"/>
            <p:cNvSpPr/>
            <p:nvPr/>
          </p:nvSpPr>
          <p:spPr>
            <a:xfrm>
              <a:off x="3167063" y="2713038"/>
              <a:ext cx="106363" cy="104775"/>
            </a:xfrm>
            <a:custGeom>
              <a:rect b="b" l="l" r="r" t="t"/>
              <a:pathLst>
                <a:path extrusionOk="0" h="66" w="67">
                  <a:moveTo>
                    <a:pt x="55" y="25"/>
                  </a:moveTo>
                  <a:lnTo>
                    <a:pt x="62" y="19"/>
                  </a:lnTo>
                  <a:lnTo>
                    <a:pt x="67" y="14"/>
                  </a:lnTo>
                  <a:lnTo>
                    <a:pt x="53" y="0"/>
                  </a:lnTo>
                  <a:lnTo>
                    <a:pt x="48" y="5"/>
                  </a:lnTo>
                  <a:lnTo>
                    <a:pt x="41" y="12"/>
                  </a:lnTo>
                  <a:lnTo>
                    <a:pt x="7" y="46"/>
                  </a:lnTo>
                  <a:lnTo>
                    <a:pt x="0" y="66"/>
                  </a:lnTo>
                  <a:lnTo>
                    <a:pt x="21" y="60"/>
                  </a:lnTo>
                  <a:lnTo>
                    <a:pt x="55" y="25"/>
                  </a:lnTo>
                  <a:lnTo>
                    <a:pt x="55" y="25"/>
                  </a:lnTo>
                  <a:close/>
                  <a:moveTo>
                    <a:pt x="50" y="7"/>
                  </a:moveTo>
                  <a:lnTo>
                    <a:pt x="53" y="5"/>
                  </a:lnTo>
                  <a:lnTo>
                    <a:pt x="62" y="14"/>
                  </a:lnTo>
                  <a:lnTo>
                    <a:pt x="60" y="16"/>
                  </a:lnTo>
                  <a:lnTo>
                    <a:pt x="57" y="19"/>
                  </a:lnTo>
                  <a:lnTo>
                    <a:pt x="47" y="10"/>
                  </a:lnTo>
                  <a:lnTo>
                    <a:pt x="50" y="7"/>
                  </a:lnTo>
                  <a:close/>
                  <a:moveTo>
                    <a:pt x="41" y="16"/>
                  </a:moveTo>
                  <a:lnTo>
                    <a:pt x="45" y="20"/>
                  </a:lnTo>
                  <a:lnTo>
                    <a:pt x="16" y="48"/>
                  </a:lnTo>
                  <a:lnTo>
                    <a:pt x="11" y="48"/>
                  </a:lnTo>
                  <a:lnTo>
                    <a:pt x="10" y="47"/>
                  </a:lnTo>
                  <a:lnTo>
                    <a:pt x="41" y="16"/>
                  </a:lnTo>
                  <a:close/>
                  <a:moveTo>
                    <a:pt x="5" y="61"/>
                  </a:moveTo>
                  <a:lnTo>
                    <a:pt x="6" y="59"/>
                  </a:lnTo>
                  <a:lnTo>
                    <a:pt x="8" y="61"/>
                  </a:lnTo>
                  <a:lnTo>
                    <a:pt x="5" y="61"/>
                  </a:lnTo>
                  <a:close/>
                  <a:moveTo>
                    <a:pt x="11" y="59"/>
                  </a:moveTo>
                  <a:lnTo>
                    <a:pt x="7" y="55"/>
                  </a:lnTo>
                  <a:lnTo>
                    <a:pt x="9" y="50"/>
                  </a:lnTo>
                  <a:lnTo>
                    <a:pt x="10" y="51"/>
                  </a:lnTo>
                  <a:lnTo>
                    <a:pt x="15" y="51"/>
                  </a:lnTo>
                  <a:lnTo>
                    <a:pt x="15" y="57"/>
                  </a:lnTo>
                  <a:lnTo>
                    <a:pt x="17" y="58"/>
                  </a:lnTo>
                  <a:lnTo>
                    <a:pt x="11" y="59"/>
                  </a:lnTo>
                  <a:close/>
                  <a:moveTo>
                    <a:pt x="20" y="56"/>
                  </a:moveTo>
                  <a:lnTo>
                    <a:pt x="19" y="55"/>
                  </a:lnTo>
                  <a:lnTo>
                    <a:pt x="19" y="50"/>
                  </a:lnTo>
                  <a:lnTo>
                    <a:pt x="47" y="22"/>
                  </a:lnTo>
                  <a:lnTo>
                    <a:pt x="50" y="25"/>
                  </a:lnTo>
                  <a:lnTo>
                    <a:pt x="20" y="56"/>
                  </a:lnTo>
                  <a:close/>
                  <a:moveTo>
                    <a:pt x="53" y="23"/>
                  </a:moveTo>
                  <a:lnTo>
                    <a:pt x="44" y="14"/>
                  </a:lnTo>
                  <a:lnTo>
                    <a:pt x="45" y="12"/>
                  </a:lnTo>
                  <a:lnTo>
                    <a:pt x="54" y="22"/>
                  </a:lnTo>
                  <a:lnTo>
                    <a:pt x="53" y="2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100"/>
            <p:cNvSpPr/>
            <p:nvPr/>
          </p:nvSpPr>
          <p:spPr>
            <a:xfrm>
              <a:off x="3162300" y="2697163"/>
              <a:ext cx="123825" cy="123825"/>
            </a:xfrm>
            <a:custGeom>
              <a:rect b="b" l="l" r="r" t="t"/>
              <a:pathLst>
                <a:path extrusionOk="0" h="78" w="78">
                  <a:moveTo>
                    <a:pt x="78" y="0"/>
                  </a:moveTo>
                  <a:lnTo>
                    <a:pt x="0" y="0"/>
                  </a:lnTo>
                  <a:lnTo>
                    <a:pt x="0" y="76"/>
                  </a:lnTo>
                  <a:lnTo>
                    <a:pt x="3" y="76"/>
                  </a:lnTo>
                  <a:lnTo>
                    <a:pt x="3" y="4"/>
                  </a:lnTo>
                  <a:lnTo>
                    <a:pt x="74" y="4"/>
                  </a:lnTo>
                  <a:lnTo>
                    <a:pt x="74" y="75"/>
                  </a:lnTo>
                  <a:lnTo>
                    <a:pt x="27" y="75"/>
                  </a:lnTo>
                  <a:lnTo>
                    <a:pt x="27" y="78"/>
                  </a:lnTo>
                  <a:lnTo>
                    <a:pt x="78" y="78"/>
                  </a:lnTo>
                  <a:lnTo>
                    <a:pt x="7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